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19" r:id="rId2"/>
    <p:sldId id="320" r:id="rId3"/>
    <p:sldId id="321" r:id="rId4"/>
    <p:sldId id="322" r:id="rId5"/>
    <p:sldId id="369" r:id="rId6"/>
    <p:sldId id="370" r:id="rId7"/>
    <p:sldId id="372" r:id="rId8"/>
    <p:sldId id="371" r:id="rId9"/>
    <p:sldId id="262" r:id="rId10"/>
    <p:sldId id="282" r:id="rId11"/>
    <p:sldId id="376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</p:sldIdLst>
  <p:sldSz cx="9144000" cy="6858000" type="screen4x3"/>
  <p:notesSz cx="6724650" cy="97742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 Barbato" initials="P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705" autoAdjust="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417C1-973B-4B0F-92B9-971A19BD5F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0F924F-EA81-4930-9FCA-4CAC3D5F3978}">
      <dgm:prSet phldrT="[Testo]"/>
      <dgm:spPr/>
      <dgm:t>
        <a:bodyPr/>
        <a:lstStyle/>
        <a:p>
          <a:r>
            <a:rPr lang="it-IT" dirty="0" smtClean="0"/>
            <a:t>Sequestro probatorio</a:t>
          </a:r>
          <a:endParaRPr lang="it-IT" dirty="0"/>
        </a:p>
      </dgm:t>
    </dgm:pt>
    <dgm:pt modelId="{24F0F169-1913-4BBE-B061-361CB7C24DD3}" type="parTrans" cxnId="{1CE9FEAE-3DBC-4DDC-8D72-652CEDA01049}">
      <dgm:prSet/>
      <dgm:spPr/>
      <dgm:t>
        <a:bodyPr/>
        <a:lstStyle/>
        <a:p>
          <a:endParaRPr lang="it-IT"/>
        </a:p>
      </dgm:t>
    </dgm:pt>
    <dgm:pt modelId="{3B495E3A-2B90-48EB-8EAF-741655FA0296}" type="sibTrans" cxnId="{1CE9FEAE-3DBC-4DDC-8D72-652CEDA01049}">
      <dgm:prSet/>
      <dgm:spPr/>
      <dgm:t>
        <a:bodyPr/>
        <a:lstStyle/>
        <a:p>
          <a:endParaRPr lang="it-IT"/>
        </a:p>
      </dgm:t>
    </dgm:pt>
    <dgm:pt modelId="{1420D968-DDC2-43DC-BC93-FC6BB345A21A}">
      <dgm:prSet phldrT="[Testo]"/>
      <dgm:spPr/>
      <dgm:t>
        <a:bodyPr/>
        <a:lstStyle/>
        <a:p>
          <a:r>
            <a:rPr lang="it-IT" dirty="0" smtClean="0"/>
            <a:t>mezzo di ricerca della prova: serve a conservare immutate le caratteristiche della cosa ai fini dell’accertamento dei fatti</a:t>
          </a:r>
          <a:endParaRPr lang="it-IT" dirty="0"/>
        </a:p>
      </dgm:t>
    </dgm:pt>
    <dgm:pt modelId="{68864964-A38B-46F2-A087-90214293611C}" type="parTrans" cxnId="{678523AE-48A6-4CCC-A1B4-79D8953C3992}">
      <dgm:prSet/>
      <dgm:spPr/>
      <dgm:t>
        <a:bodyPr/>
        <a:lstStyle/>
        <a:p>
          <a:endParaRPr lang="it-IT"/>
        </a:p>
      </dgm:t>
    </dgm:pt>
    <dgm:pt modelId="{8B64163E-8C7C-4804-9455-A48EE5C51B55}" type="sibTrans" cxnId="{678523AE-48A6-4CCC-A1B4-79D8953C3992}">
      <dgm:prSet/>
      <dgm:spPr/>
      <dgm:t>
        <a:bodyPr/>
        <a:lstStyle/>
        <a:p>
          <a:endParaRPr lang="it-IT"/>
        </a:p>
      </dgm:t>
    </dgm:pt>
    <dgm:pt modelId="{185F401E-F116-4A02-89A4-02D510B0490D}">
      <dgm:prSet phldrT="[Testo]"/>
      <dgm:spPr/>
      <dgm:t>
        <a:bodyPr/>
        <a:lstStyle/>
        <a:p>
          <a:r>
            <a:rPr lang="it-IT" dirty="0" smtClean="0"/>
            <a:t>Sequestro conservativo</a:t>
          </a:r>
          <a:endParaRPr lang="it-IT" dirty="0"/>
        </a:p>
      </dgm:t>
    </dgm:pt>
    <dgm:pt modelId="{B4B8887E-A817-418E-9282-FB27D2E90A92}" type="parTrans" cxnId="{12AA4196-BF5A-4290-A632-A3B6BA14CF92}">
      <dgm:prSet/>
      <dgm:spPr/>
      <dgm:t>
        <a:bodyPr/>
        <a:lstStyle/>
        <a:p>
          <a:endParaRPr lang="it-IT"/>
        </a:p>
      </dgm:t>
    </dgm:pt>
    <dgm:pt modelId="{1AB8E164-1621-4B02-B5BD-7A63D62E5C0B}" type="sibTrans" cxnId="{12AA4196-BF5A-4290-A632-A3B6BA14CF92}">
      <dgm:prSet/>
      <dgm:spPr/>
      <dgm:t>
        <a:bodyPr/>
        <a:lstStyle/>
        <a:p>
          <a:endParaRPr lang="it-IT"/>
        </a:p>
      </dgm:t>
    </dgm:pt>
    <dgm:pt modelId="{ADB2AFEA-CE0A-482D-8147-3C49E6B1D4A4}">
      <dgm:prSet phldrT="[Testo]"/>
      <dgm:spPr/>
      <dgm:t>
        <a:bodyPr/>
        <a:lstStyle/>
        <a:p>
          <a:r>
            <a:rPr lang="it-IT" dirty="0" smtClean="0"/>
            <a:t>garanzia per il pagamento della pena pecuniaria e delle obbligazioni civili nascenti dal reato </a:t>
          </a:r>
          <a:endParaRPr lang="it-IT" dirty="0"/>
        </a:p>
      </dgm:t>
    </dgm:pt>
    <dgm:pt modelId="{60A81A68-9CDA-4B60-A3B8-D74C7C5F6F93}" type="parTrans" cxnId="{295321FF-9883-4BD0-9B89-2AE030E48839}">
      <dgm:prSet/>
      <dgm:spPr/>
      <dgm:t>
        <a:bodyPr/>
        <a:lstStyle/>
        <a:p>
          <a:endParaRPr lang="it-IT"/>
        </a:p>
      </dgm:t>
    </dgm:pt>
    <dgm:pt modelId="{59954AC5-B920-4BE9-A870-A3AC83059745}" type="sibTrans" cxnId="{295321FF-9883-4BD0-9B89-2AE030E48839}">
      <dgm:prSet/>
      <dgm:spPr/>
      <dgm:t>
        <a:bodyPr/>
        <a:lstStyle/>
        <a:p>
          <a:endParaRPr lang="it-IT"/>
        </a:p>
      </dgm:t>
    </dgm:pt>
    <dgm:pt modelId="{3876956B-1BE3-46D1-A5B0-3CFD6783638A}">
      <dgm:prSet phldrT="[Testo]"/>
      <dgm:spPr/>
      <dgm:t>
        <a:bodyPr/>
        <a:lstStyle/>
        <a:p>
          <a:r>
            <a:rPr lang="it-IT" dirty="0" smtClean="0"/>
            <a:t>Sequestro preventivo</a:t>
          </a:r>
          <a:endParaRPr lang="it-IT" dirty="0"/>
        </a:p>
      </dgm:t>
    </dgm:pt>
    <dgm:pt modelId="{AFED85B9-98D4-494E-973A-BB0B57A55434}" type="parTrans" cxnId="{C24B32CA-9985-46BC-A3EB-0973050D6C8C}">
      <dgm:prSet/>
      <dgm:spPr/>
      <dgm:t>
        <a:bodyPr/>
        <a:lstStyle/>
        <a:p>
          <a:endParaRPr lang="it-IT"/>
        </a:p>
      </dgm:t>
    </dgm:pt>
    <dgm:pt modelId="{30B620F7-3EC5-4022-B7C9-DC1B363BCE5B}" type="sibTrans" cxnId="{C24B32CA-9985-46BC-A3EB-0973050D6C8C}">
      <dgm:prSet/>
      <dgm:spPr/>
      <dgm:t>
        <a:bodyPr/>
        <a:lstStyle/>
        <a:p>
          <a:endParaRPr lang="it-IT"/>
        </a:p>
      </dgm:t>
    </dgm:pt>
    <dgm:pt modelId="{349DF3D1-6F6C-4DA3-A992-66FA2C88A95E}">
      <dgm:prSet phldrT="[Testo]"/>
      <dgm:spPr/>
      <dgm:t>
        <a:bodyPr/>
        <a:lstStyle/>
        <a:p>
          <a:r>
            <a:rPr lang="it-IT" dirty="0" smtClean="0"/>
            <a:t>misura cautelare per evitare l’aggravamento o la protrazione delle conseguenze del reato (321 I comma </a:t>
          </a:r>
          <a:r>
            <a:rPr lang="it-IT" dirty="0" err="1" smtClean="0"/>
            <a:t>cpp</a:t>
          </a:r>
          <a:r>
            <a:rPr lang="it-IT" dirty="0" smtClean="0"/>
            <a:t>) o per sequestrare le cose di cui sarà consentita la confisca (321 II comma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25E4CFFE-3CE5-4480-B00B-FAB3ECBDE29E}" type="parTrans" cxnId="{98446414-EE24-44A2-94A0-3AFF1FFD279A}">
      <dgm:prSet/>
      <dgm:spPr/>
      <dgm:t>
        <a:bodyPr/>
        <a:lstStyle/>
        <a:p>
          <a:endParaRPr lang="it-IT"/>
        </a:p>
      </dgm:t>
    </dgm:pt>
    <dgm:pt modelId="{74CD1898-2564-4E92-B012-DBE67BEEED0C}" type="sibTrans" cxnId="{98446414-EE24-44A2-94A0-3AFF1FFD279A}">
      <dgm:prSet/>
      <dgm:spPr/>
      <dgm:t>
        <a:bodyPr/>
        <a:lstStyle/>
        <a:p>
          <a:endParaRPr lang="it-IT"/>
        </a:p>
      </dgm:t>
    </dgm:pt>
    <dgm:pt modelId="{35BC910C-A4AB-47AD-A5D4-C545B7E6471E}" type="pres">
      <dgm:prSet presAssocID="{767417C1-973B-4B0F-92B9-971A19BD5F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D993BD-C057-4434-A073-7B0A4466712D}" type="pres">
      <dgm:prSet presAssocID="{960F924F-EA81-4930-9FCA-4CAC3D5F3978}" presName="linNode" presStyleCnt="0"/>
      <dgm:spPr/>
    </dgm:pt>
    <dgm:pt modelId="{B99DFC3C-3D4D-4FF0-B66B-BC30AC875728}" type="pres">
      <dgm:prSet presAssocID="{960F924F-EA81-4930-9FCA-4CAC3D5F3978}" presName="parentText" presStyleLbl="node1" presStyleIdx="0" presStyleCnt="3" custLinFactY="91016" custLinFactNeighborX="19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77E845-73F1-4BD2-819E-E6514554F55D}" type="pres">
      <dgm:prSet presAssocID="{960F924F-EA81-4930-9FCA-4CAC3D5F3978}" presName="descendantText" presStyleLbl="alignAccFollowNode1" presStyleIdx="0" presStyleCnt="3" custLinFactY="100000" custLinFactNeighborX="-1132" custLinFactNeighborY="1859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02FA0F-B8A6-480C-9CEA-9F346B4ABD77}" type="pres">
      <dgm:prSet presAssocID="{3B495E3A-2B90-48EB-8EAF-741655FA0296}" presName="sp" presStyleCnt="0"/>
      <dgm:spPr/>
    </dgm:pt>
    <dgm:pt modelId="{CD40B5CC-0ACE-4E6B-BFDE-0C816F7FF3A4}" type="pres">
      <dgm:prSet presAssocID="{185F401E-F116-4A02-89A4-02D510B0490D}" presName="linNode" presStyleCnt="0"/>
      <dgm:spPr/>
    </dgm:pt>
    <dgm:pt modelId="{FDA6E1AE-DA3C-4D59-BE0A-61D1BC63C8CA}" type="pres">
      <dgm:prSet presAssocID="{185F401E-F116-4A02-89A4-02D510B0490D}" presName="parentText" presStyleLbl="node1" presStyleIdx="1" presStyleCnt="3" custLinFactY="-3191" custLinFactNeighborX="52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E5A912-BC5E-4A0D-8C3F-1397FC27BF56}" type="pres">
      <dgm:prSet presAssocID="{185F401E-F116-4A02-89A4-02D510B0490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2D7291-B995-4AA5-AFED-8E1D1FA2E03A}" type="pres">
      <dgm:prSet presAssocID="{1AB8E164-1621-4B02-B5BD-7A63D62E5C0B}" presName="sp" presStyleCnt="0"/>
      <dgm:spPr/>
    </dgm:pt>
    <dgm:pt modelId="{57FA9A77-0E97-40CE-89D5-EE14E4CE7F39}" type="pres">
      <dgm:prSet presAssocID="{3876956B-1BE3-46D1-A5B0-3CFD6783638A}" presName="linNode" presStyleCnt="0"/>
      <dgm:spPr/>
    </dgm:pt>
    <dgm:pt modelId="{3D9660F6-BE66-4CF0-93A3-F3F5D1AC49F2}" type="pres">
      <dgm:prSet presAssocID="{3876956B-1BE3-46D1-A5B0-3CFD6783638A}" presName="parentText" presStyleLbl="node1" presStyleIdx="2" presStyleCnt="3" custScaleX="100132" custScaleY="80275" custLinFactY="-1974" custLinFactNeighborX="19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AE4B9C-E878-4332-BB7B-82127C0ABC81}" type="pres">
      <dgm:prSet presAssocID="{3876956B-1BE3-46D1-A5B0-3CFD6783638A}" presName="descendantText" presStyleLbl="alignAccFollowNode1" presStyleIdx="2" presStyleCnt="3" custLinFactY="-100000" custLinFactNeighborY="-1603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95321FF-9883-4BD0-9B89-2AE030E48839}" srcId="{185F401E-F116-4A02-89A4-02D510B0490D}" destId="{ADB2AFEA-CE0A-482D-8147-3C49E6B1D4A4}" srcOrd="0" destOrd="0" parTransId="{60A81A68-9CDA-4B60-A3B8-D74C7C5F6F93}" sibTransId="{59954AC5-B920-4BE9-A870-A3AC83059745}"/>
    <dgm:cxn modelId="{4E650EA5-D285-46E9-B27C-1131F9F292FD}" type="presOf" srcId="{3876956B-1BE3-46D1-A5B0-3CFD6783638A}" destId="{3D9660F6-BE66-4CF0-93A3-F3F5D1AC49F2}" srcOrd="0" destOrd="0" presId="urn:microsoft.com/office/officeart/2005/8/layout/vList5"/>
    <dgm:cxn modelId="{678523AE-48A6-4CCC-A1B4-79D8953C3992}" srcId="{960F924F-EA81-4930-9FCA-4CAC3D5F3978}" destId="{1420D968-DDC2-43DC-BC93-FC6BB345A21A}" srcOrd="0" destOrd="0" parTransId="{68864964-A38B-46F2-A087-90214293611C}" sibTransId="{8B64163E-8C7C-4804-9455-A48EE5C51B55}"/>
    <dgm:cxn modelId="{33152B52-E69C-448A-9C49-4FCF91A152E2}" type="presOf" srcId="{185F401E-F116-4A02-89A4-02D510B0490D}" destId="{FDA6E1AE-DA3C-4D59-BE0A-61D1BC63C8CA}" srcOrd="0" destOrd="0" presId="urn:microsoft.com/office/officeart/2005/8/layout/vList5"/>
    <dgm:cxn modelId="{95023230-5548-4F0A-99FB-458236463D1F}" type="presOf" srcId="{ADB2AFEA-CE0A-482D-8147-3C49E6B1D4A4}" destId="{C5E5A912-BC5E-4A0D-8C3F-1397FC27BF56}" srcOrd="0" destOrd="0" presId="urn:microsoft.com/office/officeart/2005/8/layout/vList5"/>
    <dgm:cxn modelId="{A6A85599-F425-43A1-8E61-7B1A216F25DE}" type="presOf" srcId="{767417C1-973B-4B0F-92B9-971A19BD5F6F}" destId="{35BC910C-A4AB-47AD-A5D4-C545B7E6471E}" srcOrd="0" destOrd="0" presId="urn:microsoft.com/office/officeart/2005/8/layout/vList5"/>
    <dgm:cxn modelId="{C24B32CA-9985-46BC-A3EB-0973050D6C8C}" srcId="{767417C1-973B-4B0F-92B9-971A19BD5F6F}" destId="{3876956B-1BE3-46D1-A5B0-3CFD6783638A}" srcOrd="2" destOrd="0" parTransId="{AFED85B9-98D4-494E-973A-BB0B57A55434}" sibTransId="{30B620F7-3EC5-4022-B7C9-DC1B363BCE5B}"/>
    <dgm:cxn modelId="{12AA4196-BF5A-4290-A632-A3B6BA14CF92}" srcId="{767417C1-973B-4B0F-92B9-971A19BD5F6F}" destId="{185F401E-F116-4A02-89A4-02D510B0490D}" srcOrd="1" destOrd="0" parTransId="{B4B8887E-A817-418E-9282-FB27D2E90A92}" sibTransId="{1AB8E164-1621-4B02-B5BD-7A63D62E5C0B}"/>
    <dgm:cxn modelId="{FE5F6561-0168-4FF3-A893-15295FB059A6}" type="presOf" srcId="{1420D968-DDC2-43DC-BC93-FC6BB345A21A}" destId="{7F77E845-73F1-4BD2-819E-E6514554F55D}" srcOrd="0" destOrd="0" presId="urn:microsoft.com/office/officeart/2005/8/layout/vList5"/>
    <dgm:cxn modelId="{1CE9FEAE-3DBC-4DDC-8D72-652CEDA01049}" srcId="{767417C1-973B-4B0F-92B9-971A19BD5F6F}" destId="{960F924F-EA81-4930-9FCA-4CAC3D5F3978}" srcOrd="0" destOrd="0" parTransId="{24F0F169-1913-4BBE-B061-361CB7C24DD3}" sibTransId="{3B495E3A-2B90-48EB-8EAF-741655FA0296}"/>
    <dgm:cxn modelId="{55BB7831-E386-4421-92E7-5FF5FD005016}" type="presOf" srcId="{960F924F-EA81-4930-9FCA-4CAC3D5F3978}" destId="{B99DFC3C-3D4D-4FF0-B66B-BC30AC875728}" srcOrd="0" destOrd="0" presId="urn:microsoft.com/office/officeart/2005/8/layout/vList5"/>
    <dgm:cxn modelId="{B3D9362B-1F26-467D-8137-2F2FD348B017}" type="presOf" srcId="{349DF3D1-6F6C-4DA3-A992-66FA2C88A95E}" destId="{7EAE4B9C-E878-4332-BB7B-82127C0ABC81}" srcOrd="0" destOrd="0" presId="urn:microsoft.com/office/officeart/2005/8/layout/vList5"/>
    <dgm:cxn modelId="{98446414-EE24-44A2-94A0-3AFF1FFD279A}" srcId="{3876956B-1BE3-46D1-A5B0-3CFD6783638A}" destId="{349DF3D1-6F6C-4DA3-A992-66FA2C88A95E}" srcOrd="0" destOrd="0" parTransId="{25E4CFFE-3CE5-4480-B00B-FAB3ECBDE29E}" sibTransId="{74CD1898-2564-4E92-B012-DBE67BEEED0C}"/>
    <dgm:cxn modelId="{E8698110-CB4A-4EBD-8B94-BE8501D366BF}" type="presParOf" srcId="{35BC910C-A4AB-47AD-A5D4-C545B7E6471E}" destId="{A9D993BD-C057-4434-A073-7B0A4466712D}" srcOrd="0" destOrd="0" presId="urn:microsoft.com/office/officeart/2005/8/layout/vList5"/>
    <dgm:cxn modelId="{BD9EB07F-7054-4B74-B458-0D4AEBCCA7C9}" type="presParOf" srcId="{A9D993BD-C057-4434-A073-7B0A4466712D}" destId="{B99DFC3C-3D4D-4FF0-B66B-BC30AC875728}" srcOrd="0" destOrd="0" presId="urn:microsoft.com/office/officeart/2005/8/layout/vList5"/>
    <dgm:cxn modelId="{72F72764-CC4D-4387-A2A5-C3FE63381CEA}" type="presParOf" srcId="{A9D993BD-C057-4434-A073-7B0A4466712D}" destId="{7F77E845-73F1-4BD2-819E-E6514554F55D}" srcOrd="1" destOrd="0" presId="urn:microsoft.com/office/officeart/2005/8/layout/vList5"/>
    <dgm:cxn modelId="{2ED251F4-2073-4C05-942D-424BAEBC358E}" type="presParOf" srcId="{35BC910C-A4AB-47AD-A5D4-C545B7E6471E}" destId="{BF02FA0F-B8A6-480C-9CEA-9F346B4ABD77}" srcOrd="1" destOrd="0" presId="urn:microsoft.com/office/officeart/2005/8/layout/vList5"/>
    <dgm:cxn modelId="{B3D331AB-2B1F-42D9-8377-6AF2EE2B15E0}" type="presParOf" srcId="{35BC910C-A4AB-47AD-A5D4-C545B7E6471E}" destId="{CD40B5CC-0ACE-4E6B-BFDE-0C816F7FF3A4}" srcOrd="2" destOrd="0" presId="urn:microsoft.com/office/officeart/2005/8/layout/vList5"/>
    <dgm:cxn modelId="{49F993C6-BA0F-4258-8D75-3466F9F26D54}" type="presParOf" srcId="{CD40B5CC-0ACE-4E6B-BFDE-0C816F7FF3A4}" destId="{FDA6E1AE-DA3C-4D59-BE0A-61D1BC63C8CA}" srcOrd="0" destOrd="0" presId="urn:microsoft.com/office/officeart/2005/8/layout/vList5"/>
    <dgm:cxn modelId="{C2722DCB-DB4C-4CA2-80CB-D81AB17B314E}" type="presParOf" srcId="{CD40B5CC-0ACE-4E6B-BFDE-0C816F7FF3A4}" destId="{C5E5A912-BC5E-4A0D-8C3F-1397FC27BF56}" srcOrd="1" destOrd="0" presId="urn:microsoft.com/office/officeart/2005/8/layout/vList5"/>
    <dgm:cxn modelId="{B17A2BD7-02DE-40FC-99F0-F2CD5B538E58}" type="presParOf" srcId="{35BC910C-A4AB-47AD-A5D4-C545B7E6471E}" destId="{2F2D7291-B995-4AA5-AFED-8E1D1FA2E03A}" srcOrd="3" destOrd="0" presId="urn:microsoft.com/office/officeart/2005/8/layout/vList5"/>
    <dgm:cxn modelId="{4514A0EE-113C-4429-A358-0DFAC456420B}" type="presParOf" srcId="{35BC910C-A4AB-47AD-A5D4-C545B7E6471E}" destId="{57FA9A77-0E97-40CE-89D5-EE14E4CE7F39}" srcOrd="4" destOrd="0" presId="urn:microsoft.com/office/officeart/2005/8/layout/vList5"/>
    <dgm:cxn modelId="{F4FB406A-218D-4E38-BE56-40DA22A7F69C}" type="presParOf" srcId="{57FA9A77-0E97-40CE-89D5-EE14E4CE7F39}" destId="{3D9660F6-BE66-4CF0-93A3-F3F5D1AC49F2}" srcOrd="0" destOrd="0" presId="urn:microsoft.com/office/officeart/2005/8/layout/vList5"/>
    <dgm:cxn modelId="{55C01C18-69E6-419E-89A2-99456C7DCDD3}" type="presParOf" srcId="{57FA9A77-0E97-40CE-89D5-EE14E4CE7F39}" destId="{7EAE4B9C-E878-4332-BB7B-82127C0ABC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EE93FB-5CAD-4E65-88AD-83301E05E2A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8C8229-9F94-4039-92E7-3F70FB5E66E7}">
      <dgm:prSet phldrT="[Testo]"/>
      <dgm:spPr/>
      <dgm:t>
        <a:bodyPr/>
        <a:lstStyle/>
        <a:p>
          <a:r>
            <a:rPr lang="it-IT" dirty="0" smtClean="0"/>
            <a:t>Ipotesi di conversione</a:t>
          </a:r>
          <a:endParaRPr lang="it-IT" dirty="0"/>
        </a:p>
      </dgm:t>
    </dgm:pt>
    <dgm:pt modelId="{EF8F5E48-0BC9-468F-BCAE-0553CDB8773A}" type="parTrans" cxnId="{CF485777-ED27-44AB-A72C-EB7E1255F51E}">
      <dgm:prSet/>
      <dgm:spPr/>
      <dgm:t>
        <a:bodyPr/>
        <a:lstStyle/>
        <a:p>
          <a:endParaRPr lang="it-IT"/>
        </a:p>
      </dgm:t>
    </dgm:pt>
    <dgm:pt modelId="{22DB38AC-5377-4562-9750-8704E32E65AB}" type="sibTrans" cxnId="{CF485777-ED27-44AB-A72C-EB7E1255F51E}">
      <dgm:prSet/>
      <dgm:spPr/>
      <dgm:t>
        <a:bodyPr/>
        <a:lstStyle/>
        <a:p>
          <a:endParaRPr lang="it-IT"/>
        </a:p>
      </dgm:t>
    </dgm:pt>
    <dgm:pt modelId="{61190FD1-1CF6-4982-A2B8-2F9AF0CA9454}">
      <dgm:prSet phldrT="[Testo]"/>
      <dgm:spPr/>
      <dgm:t>
        <a:bodyPr/>
        <a:lstStyle/>
        <a:p>
          <a:r>
            <a:rPr lang="it-IT" dirty="0" smtClean="0"/>
            <a:t>Da preventivo a conservativo: quando sono venute meno le esigenze del preventivo ma si deve evitare che si disperdano le garanzie patrimoniali. Si può verificare solo dopo l’esercizio dell’azione penale</a:t>
          </a:r>
          <a:endParaRPr lang="it-IT" dirty="0"/>
        </a:p>
      </dgm:t>
    </dgm:pt>
    <dgm:pt modelId="{0839397B-6E86-401B-B5CB-FE839BF260CF}" type="parTrans" cxnId="{0B3CC203-5D4B-4DB1-BD43-3CFFF12CBDB2}">
      <dgm:prSet/>
      <dgm:spPr/>
      <dgm:t>
        <a:bodyPr/>
        <a:lstStyle/>
        <a:p>
          <a:endParaRPr lang="it-IT"/>
        </a:p>
      </dgm:t>
    </dgm:pt>
    <dgm:pt modelId="{5922B6C8-4722-48C7-982F-FD86DB555A80}" type="sibTrans" cxnId="{0B3CC203-5D4B-4DB1-BD43-3CFFF12CBDB2}">
      <dgm:prSet/>
      <dgm:spPr/>
      <dgm:t>
        <a:bodyPr/>
        <a:lstStyle/>
        <a:p>
          <a:endParaRPr lang="it-IT"/>
        </a:p>
      </dgm:t>
    </dgm:pt>
    <dgm:pt modelId="{A144D537-A759-41FB-AA7A-09A8D81A9355}">
      <dgm:prSet phldrT="[Testo]"/>
      <dgm:spPr/>
      <dgm:t>
        <a:bodyPr/>
        <a:lstStyle/>
        <a:p>
          <a:r>
            <a:rPr lang="it-IT" dirty="0" smtClean="0"/>
            <a:t>Da  probatorio a preventivo: quando sono venute meno le esigenze probatorie ed è necessario mantenere il vincolo per evitare il protrarsi delle conseguenze dannose del reato</a:t>
          </a:r>
          <a:endParaRPr lang="it-IT" dirty="0"/>
        </a:p>
      </dgm:t>
    </dgm:pt>
    <dgm:pt modelId="{D88E05CC-C352-4937-876D-326E35176402}" type="parTrans" cxnId="{1315F90A-8C55-4E94-A332-50C0058F3E80}">
      <dgm:prSet/>
      <dgm:spPr/>
      <dgm:t>
        <a:bodyPr/>
        <a:lstStyle/>
        <a:p>
          <a:endParaRPr lang="it-IT"/>
        </a:p>
      </dgm:t>
    </dgm:pt>
    <dgm:pt modelId="{E707EEEF-6B8A-4B8F-8037-7825AD5B1C0A}" type="sibTrans" cxnId="{1315F90A-8C55-4E94-A332-50C0058F3E80}">
      <dgm:prSet/>
      <dgm:spPr/>
      <dgm:t>
        <a:bodyPr/>
        <a:lstStyle/>
        <a:p>
          <a:endParaRPr lang="it-IT"/>
        </a:p>
      </dgm:t>
    </dgm:pt>
    <dgm:pt modelId="{055639AA-9DE6-4B34-A4A1-AA994A1D4360}">
      <dgm:prSet phldrT="[Testo]"/>
      <dgm:spPr/>
      <dgm:t>
        <a:bodyPr/>
        <a:lstStyle/>
        <a:p>
          <a:r>
            <a:rPr lang="it-IT" dirty="0" smtClean="0"/>
            <a:t>Da  probatorio a conservativo :  quando sono venute meno le esigenze probatorie ma lo stesso bene può fungere da garanzia patrimoniale</a:t>
          </a:r>
          <a:endParaRPr lang="it-IT" dirty="0"/>
        </a:p>
      </dgm:t>
    </dgm:pt>
    <dgm:pt modelId="{5E68A4F7-564A-411B-AADB-CCFFB595269F}" type="parTrans" cxnId="{2325D90A-043D-4528-8FFA-77E22C7239F9}">
      <dgm:prSet/>
      <dgm:spPr/>
      <dgm:t>
        <a:bodyPr/>
        <a:lstStyle/>
        <a:p>
          <a:endParaRPr lang="it-IT"/>
        </a:p>
      </dgm:t>
    </dgm:pt>
    <dgm:pt modelId="{251B4DA8-19E5-46FF-88B7-A38A24F75A62}" type="sibTrans" cxnId="{2325D90A-043D-4528-8FFA-77E22C7239F9}">
      <dgm:prSet/>
      <dgm:spPr/>
      <dgm:t>
        <a:bodyPr/>
        <a:lstStyle/>
        <a:p>
          <a:endParaRPr lang="it-IT"/>
        </a:p>
      </dgm:t>
    </dgm:pt>
    <dgm:pt modelId="{3A11727A-8139-4FFC-A442-5C1C77BD82A4}" type="pres">
      <dgm:prSet presAssocID="{76EE93FB-5CAD-4E65-88AD-83301E05E2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DB175D4-90E2-4AB2-B69A-DFBDCF83F1EB}" type="pres">
      <dgm:prSet presAssocID="{848C8229-9F94-4039-92E7-3F70FB5E66E7}" presName="roof" presStyleLbl="dkBgShp" presStyleIdx="0" presStyleCnt="2"/>
      <dgm:spPr/>
      <dgm:t>
        <a:bodyPr/>
        <a:lstStyle/>
        <a:p>
          <a:endParaRPr lang="it-IT"/>
        </a:p>
      </dgm:t>
    </dgm:pt>
    <dgm:pt modelId="{AEC504E5-F84C-47B9-8C41-14F78AAFF902}" type="pres">
      <dgm:prSet presAssocID="{848C8229-9F94-4039-92E7-3F70FB5E66E7}" presName="pillars" presStyleCnt="0"/>
      <dgm:spPr/>
    </dgm:pt>
    <dgm:pt modelId="{0A317C1A-96C7-4DF7-BE92-22A6D9D7908E}" type="pres">
      <dgm:prSet presAssocID="{848C8229-9F94-4039-92E7-3F70FB5E66E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FE53F9-0CC9-4A32-AA85-B14F14E1C772}" type="pres">
      <dgm:prSet presAssocID="{A144D537-A759-41FB-AA7A-09A8D81A935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A6B3CD-7625-40CD-897C-904118A17859}" type="pres">
      <dgm:prSet presAssocID="{055639AA-9DE6-4B34-A4A1-AA994A1D436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7CBCE9-4416-4CE4-B981-812F4F2AE609}" type="pres">
      <dgm:prSet presAssocID="{848C8229-9F94-4039-92E7-3F70FB5E66E7}" presName="base" presStyleLbl="dkBgShp" presStyleIdx="1" presStyleCnt="2"/>
      <dgm:spPr/>
    </dgm:pt>
  </dgm:ptLst>
  <dgm:cxnLst>
    <dgm:cxn modelId="{3F27EFC6-3F6E-4070-BEF1-B73338EF1E9A}" type="presOf" srcId="{848C8229-9F94-4039-92E7-3F70FB5E66E7}" destId="{1DB175D4-90E2-4AB2-B69A-DFBDCF83F1EB}" srcOrd="0" destOrd="0" presId="urn:microsoft.com/office/officeart/2005/8/layout/hList3"/>
    <dgm:cxn modelId="{27CB96D6-B90D-474A-9F82-D3FC95ADDF97}" type="presOf" srcId="{055639AA-9DE6-4B34-A4A1-AA994A1D4360}" destId="{C8A6B3CD-7625-40CD-897C-904118A17859}" srcOrd="0" destOrd="0" presId="urn:microsoft.com/office/officeart/2005/8/layout/hList3"/>
    <dgm:cxn modelId="{774D274B-A3C6-4A92-B70F-2DAEFA2A83E1}" type="presOf" srcId="{76EE93FB-5CAD-4E65-88AD-83301E05E2A1}" destId="{3A11727A-8139-4FFC-A442-5C1C77BD82A4}" srcOrd="0" destOrd="0" presId="urn:microsoft.com/office/officeart/2005/8/layout/hList3"/>
    <dgm:cxn modelId="{2325D90A-043D-4528-8FFA-77E22C7239F9}" srcId="{848C8229-9F94-4039-92E7-3F70FB5E66E7}" destId="{055639AA-9DE6-4B34-A4A1-AA994A1D4360}" srcOrd="2" destOrd="0" parTransId="{5E68A4F7-564A-411B-AADB-CCFFB595269F}" sibTransId="{251B4DA8-19E5-46FF-88B7-A38A24F75A62}"/>
    <dgm:cxn modelId="{1315F90A-8C55-4E94-A332-50C0058F3E80}" srcId="{848C8229-9F94-4039-92E7-3F70FB5E66E7}" destId="{A144D537-A759-41FB-AA7A-09A8D81A9355}" srcOrd="1" destOrd="0" parTransId="{D88E05CC-C352-4937-876D-326E35176402}" sibTransId="{E707EEEF-6B8A-4B8F-8037-7825AD5B1C0A}"/>
    <dgm:cxn modelId="{CF485777-ED27-44AB-A72C-EB7E1255F51E}" srcId="{76EE93FB-5CAD-4E65-88AD-83301E05E2A1}" destId="{848C8229-9F94-4039-92E7-3F70FB5E66E7}" srcOrd="0" destOrd="0" parTransId="{EF8F5E48-0BC9-468F-BCAE-0553CDB8773A}" sibTransId="{22DB38AC-5377-4562-9750-8704E32E65AB}"/>
    <dgm:cxn modelId="{DB236850-0FE6-452E-8B1B-AFCD9B9D97CC}" type="presOf" srcId="{61190FD1-1CF6-4982-A2B8-2F9AF0CA9454}" destId="{0A317C1A-96C7-4DF7-BE92-22A6D9D7908E}" srcOrd="0" destOrd="0" presId="urn:microsoft.com/office/officeart/2005/8/layout/hList3"/>
    <dgm:cxn modelId="{0B3CC203-5D4B-4DB1-BD43-3CFFF12CBDB2}" srcId="{848C8229-9F94-4039-92E7-3F70FB5E66E7}" destId="{61190FD1-1CF6-4982-A2B8-2F9AF0CA9454}" srcOrd="0" destOrd="0" parTransId="{0839397B-6E86-401B-B5CB-FE839BF260CF}" sibTransId="{5922B6C8-4722-48C7-982F-FD86DB555A80}"/>
    <dgm:cxn modelId="{ADCB6012-9527-4EFB-BB17-DC3B7D0B648C}" type="presOf" srcId="{A144D537-A759-41FB-AA7A-09A8D81A9355}" destId="{FAFE53F9-0CC9-4A32-AA85-B14F14E1C772}" srcOrd="0" destOrd="0" presId="urn:microsoft.com/office/officeart/2005/8/layout/hList3"/>
    <dgm:cxn modelId="{3D75467B-5A82-4734-979A-61306ECDD423}" type="presParOf" srcId="{3A11727A-8139-4FFC-A442-5C1C77BD82A4}" destId="{1DB175D4-90E2-4AB2-B69A-DFBDCF83F1EB}" srcOrd="0" destOrd="0" presId="urn:microsoft.com/office/officeart/2005/8/layout/hList3"/>
    <dgm:cxn modelId="{675FFA95-4F86-4CF8-8ED3-C88D3D085105}" type="presParOf" srcId="{3A11727A-8139-4FFC-A442-5C1C77BD82A4}" destId="{AEC504E5-F84C-47B9-8C41-14F78AAFF902}" srcOrd="1" destOrd="0" presId="urn:microsoft.com/office/officeart/2005/8/layout/hList3"/>
    <dgm:cxn modelId="{0C3F3A37-90DD-409A-B996-D0CA7201CAB2}" type="presParOf" srcId="{AEC504E5-F84C-47B9-8C41-14F78AAFF902}" destId="{0A317C1A-96C7-4DF7-BE92-22A6D9D7908E}" srcOrd="0" destOrd="0" presId="urn:microsoft.com/office/officeart/2005/8/layout/hList3"/>
    <dgm:cxn modelId="{5B27B7D7-83B9-46BC-A5A4-3E3B6E19469E}" type="presParOf" srcId="{AEC504E5-F84C-47B9-8C41-14F78AAFF902}" destId="{FAFE53F9-0CC9-4A32-AA85-B14F14E1C772}" srcOrd="1" destOrd="0" presId="urn:microsoft.com/office/officeart/2005/8/layout/hList3"/>
    <dgm:cxn modelId="{9C1AFC56-91BD-4562-8A1B-C6898730E6C9}" type="presParOf" srcId="{AEC504E5-F84C-47B9-8C41-14F78AAFF902}" destId="{C8A6B3CD-7625-40CD-897C-904118A17859}" srcOrd="2" destOrd="0" presId="urn:microsoft.com/office/officeart/2005/8/layout/hList3"/>
    <dgm:cxn modelId="{54B4433A-4B91-4EE9-8C08-CF7C851DED4A}" type="presParOf" srcId="{3A11727A-8139-4FFC-A442-5C1C77BD82A4}" destId="{C87CBCE9-4416-4CE4-B981-812F4F2AE60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5C2780-C3A4-4288-B48D-4B79BE3FD8F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AEBDE84-F9BB-44F8-AD45-D61F72690D4A}">
      <dgm:prSet phldrT="[Testo]"/>
      <dgm:spPr/>
      <dgm:t>
        <a:bodyPr/>
        <a:lstStyle/>
        <a:p>
          <a:r>
            <a:rPr lang="it-IT" dirty="0" smtClean="0"/>
            <a:t>Procedure incidentali (art. 263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10891D51-03B1-4E0A-9CB7-0FEC9CD968FC}" type="parTrans" cxnId="{AF5C37BD-1BAF-46B8-AF90-51D080228187}">
      <dgm:prSet/>
      <dgm:spPr/>
      <dgm:t>
        <a:bodyPr/>
        <a:lstStyle/>
        <a:p>
          <a:endParaRPr lang="it-IT"/>
        </a:p>
      </dgm:t>
    </dgm:pt>
    <dgm:pt modelId="{F768CC8B-8BF0-4043-9E69-C699D4EB4851}" type="sibTrans" cxnId="{AF5C37BD-1BAF-46B8-AF90-51D080228187}">
      <dgm:prSet/>
      <dgm:spPr/>
      <dgm:t>
        <a:bodyPr/>
        <a:lstStyle/>
        <a:p>
          <a:endParaRPr lang="it-IT"/>
        </a:p>
      </dgm:t>
    </dgm:pt>
    <dgm:pt modelId="{B0668A13-F376-4337-8C3F-40A342059788}">
      <dgm:prSet phldrT="[Testo]"/>
      <dgm:spPr/>
      <dgm:t>
        <a:bodyPr/>
        <a:lstStyle/>
        <a:p>
          <a:r>
            <a:rPr lang="it-IT" dirty="0" smtClean="0"/>
            <a:t>Valutazione sulla necessità di mantenere o meno il sequestro</a:t>
          </a:r>
          <a:endParaRPr lang="it-IT" dirty="0"/>
        </a:p>
      </dgm:t>
    </dgm:pt>
    <dgm:pt modelId="{3B2FF448-B319-4A5F-B43B-B57EA43DA894}" type="parTrans" cxnId="{6DD7B28C-0354-4486-80AC-8CB893E6D500}">
      <dgm:prSet/>
      <dgm:spPr/>
      <dgm:t>
        <a:bodyPr/>
        <a:lstStyle/>
        <a:p>
          <a:endParaRPr lang="it-IT"/>
        </a:p>
      </dgm:t>
    </dgm:pt>
    <dgm:pt modelId="{E2C2950C-6743-4D65-A607-58D6E6758A41}" type="sibTrans" cxnId="{6DD7B28C-0354-4486-80AC-8CB893E6D500}">
      <dgm:prSet/>
      <dgm:spPr/>
      <dgm:t>
        <a:bodyPr/>
        <a:lstStyle/>
        <a:p>
          <a:endParaRPr lang="it-IT"/>
        </a:p>
      </dgm:t>
    </dgm:pt>
    <dgm:pt modelId="{08CC18CD-4BDD-4E1F-B0A5-F1C6035B259D}">
      <dgm:prSet phldrT="[Testo]"/>
      <dgm:spPr/>
      <dgm:t>
        <a:bodyPr/>
        <a:lstStyle/>
        <a:p>
          <a:r>
            <a:rPr lang="it-IT" dirty="0" smtClean="0"/>
            <a:t>Istanza di restituzione</a:t>
          </a:r>
          <a:endParaRPr lang="it-IT" dirty="0"/>
        </a:p>
      </dgm:t>
    </dgm:pt>
    <dgm:pt modelId="{7D6E0884-EB20-4D4E-8CD9-80940919B405}" type="parTrans" cxnId="{61745C11-D8D0-4A70-9EC7-6B41840D6747}">
      <dgm:prSet/>
      <dgm:spPr/>
      <dgm:t>
        <a:bodyPr/>
        <a:lstStyle/>
        <a:p>
          <a:endParaRPr lang="it-IT"/>
        </a:p>
      </dgm:t>
    </dgm:pt>
    <dgm:pt modelId="{4EBE68FA-39BE-47B8-8179-E8228EA6CE26}" type="sibTrans" cxnId="{61745C11-D8D0-4A70-9EC7-6B41840D6747}">
      <dgm:prSet/>
      <dgm:spPr/>
      <dgm:t>
        <a:bodyPr/>
        <a:lstStyle/>
        <a:p>
          <a:endParaRPr lang="it-IT"/>
        </a:p>
      </dgm:t>
    </dgm:pt>
    <dgm:pt modelId="{B89FE89C-4486-4B0B-B867-C22C646727DB}">
      <dgm:prSet phldrT="[Testo]"/>
      <dgm:spPr/>
      <dgm:t>
        <a:bodyPr/>
        <a:lstStyle/>
        <a:p>
          <a:r>
            <a:rPr lang="it-IT" dirty="0" smtClean="0"/>
            <a:t>Riesame (art. 322 e 324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C9C23C8A-79A9-4BD6-9BBD-0B45E7C913DA}" type="parTrans" cxnId="{F18501BF-306B-430C-963E-5F3D95A32A0A}">
      <dgm:prSet/>
      <dgm:spPr/>
      <dgm:t>
        <a:bodyPr/>
        <a:lstStyle/>
        <a:p>
          <a:endParaRPr lang="it-IT"/>
        </a:p>
      </dgm:t>
    </dgm:pt>
    <dgm:pt modelId="{D66A7746-4926-4092-83A4-5AD368B9F785}" type="sibTrans" cxnId="{F18501BF-306B-430C-963E-5F3D95A32A0A}">
      <dgm:prSet/>
      <dgm:spPr/>
      <dgm:t>
        <a:bodyPr/>
        <a:lstStyle/>
        <a:p>
          <a:endParaRPr lang="it-IT"/>
        </a:p>
      </dgm:t>
    </dgm:pt>
    <dgm:pt modelId="{FDC24EA5-096F-4447-90C0-30157340FBBE}">
      <dgm:prSet phldrT="[Testo]"/>
      <dgm:spPr/>
      <dgm:t>
        <a:bodyPr/>
        <a:lstStyle/>
        <a:p>
          <a:r>
            <a:rPr lang="it-IT" dirty="0" smtClean="0"/>
            <a:t>Valutazione sulla legittimità o il merito del provvedimento di sequestro</a:t>
          </a:r>
          <a:endParaRPr lang="it-IT" dirty="0"/>
        </a:p>
      </dgm:t>
    </dgm:pt>
    <dgm:pt modelId="{3E8877E6-ADDE-4A57-8519-8A67AE0FCFA2}" type="parTrans" cxnId="{9A45E4D8-83ED-4DC1-AEC5-ACD06854C635}">
      <dgm:prSet/>
      <dgm:spPr/>
      <dgm:t>
        <a:bodyPr/>
        <a:lstStyle/>
        <a:p>
          <a:endParaRPr lang="it-IT"/>
        </a:p>
      </dgm:t>
    </dgm:pt>
    <dgm:pt modelId="{8FCF04C2-70EA-44CA-B6EE-F71267B459B3}" type="sibTrans" cxnId="{9A45E4D8-83ED-4DC1-AEC5-ACD06854C635}">
      <dgm:prSet/>
      <dgm:spPr/>
      <dgm:t>
        <a:bodyPr/>
        <a:lstStyle/>
        <a:p>
          <a:endParaRPr lang="it-IT"/>
        </a:p>
      </dgm:t>
    </dgm:pt>
    <dgm:pt modelId="{66CA19C8-D043-46E1-8416-190743D44580}">
      <dgm:prSet phldrT="[Testo]"/>
      <dgm:spPr/>
      <dgm:t>
        <a:bodyPr/>
        <a:lstStyle/>
        <a:p>
          <a:r>
            <a:rPr lang="it-IT" dirty="0" smtClean="0"/>
            <a:t>Competente a decidere è la sezione del riesame del Tribunale CIRCONDARIALE</a:t>
          </a:r>
          <a:endParaRPr lang="it-IT" dirty="0"/>
        </a:p>
      </dgm:t>
    </dgm:pt>
    <dgm:pt modelId="{D618829E-C4AD-419E-B667-D85640F2342B}" type="parTrans" cxnId="{3F8D8CCC-2E69-46F5-85A2-9A733F5C8322}">
      <dgm:prSet/>
      <dgm:spPr/>
      <dgm:t>
        <a:bodyPr/>
        <a:lstStyle/>
        <a:p>
          <a:endParaRPr lang="it-IT"/>
        </a:p>
      </dgm:t>
    </dgm:pt>
    <dgm:pt modelId="{B552BA81-BB68-4772-9B2E-120307DEF2DC}" type="sibTrans" cxnId="{3F8D8CCC-2E69-46F5-85A2-9A733F5C8322}">
      <dgm:prSet/>
      <dgm:spPr/>
      <dgm:t>
        <a:bodyPr/>
        <a:lstStyle/>
        <a:p>
          <a:endParaRPr lang="it-IT"/>
        </a:p>
      </dgm:t>
    </dgm:pt>
    <dgm:pt modelId="{C40DB7AE-16DC-4175-AC10-91CF78CAEDBF}">
      <dgm:prSet phldrT="[Testo]"/>
      <dgm:spPr/>
      <dgm:t>
        <a:bodyPr/>
        <a:lstStyle/>
        <a:p>
          <a:r>
            <a:rPr lang="it-IT" dirty="0" smtClean="0"/>
            <a:t>Ricorso per cassazione</a:t>
          </a:r>
          <a:endParaRPr lang="it-IT" dirty="0"/>
        </a:p>
      </dgm:t>
    </dgm:pt>
    <dgm:pt modelId="{A9BFB5F8-B9F9-42FF-A54C-EF9811A673E1}" type="parTrans" cxnId="{86A61D88-4E80-4C06-ABE8-54E875B20B00}">
      <dgm:prSet/>
      <dgm:spPr/>
      <dgm:t>
        <a:bodyPr/>
        <a:lstStyle/>
        <a:p>
          <a:endParaRPr lang="it-IT"/>
        </a:p>
      </dgm:t>
    </dgm:pt>
    <dgm:pt modelId="{DA6D2AB3-6B1B-443C-AF55-2BB40303DC27}" type="sibTrans" cxnId="{86A61D88-4E80-4C06-ABE8-54E875B20B00}">
      <dgm:prSet/>
      <dgm:spPr/>
      <dgm:t>
        <a:bodyPr/>
        <a:lstStyle/>
        <a:p>
          <a:endParaRPr lang="it-IT"/>
        </a:p>
      </dgm:t>
    </dgm:pt>
    <dgm:pt modelId="{370BBC8B-826C-4729-89E8-437BDDBBC4A7}">
      <dgm:prSet phldrT="[Testo]"/>
      <dgm:spPr/>
      <dgm:t>
        <a:bodyPr/>
        <a:lstStyle/>
        <a:p>
          <a:r>
            <a:rPr lang="it-IT" dirty="0" smtClean="0"/>
            <a:t>Sia l’ordinanza emessa  dal GIP ai sensi dell’art. 263 </a:t>
          </a:r>
          <a:r>
            <a:rPr lang="it-IT" dirty="0" err="1" smtClean="0"/>
            <a:t>cpp</a:t>
          </a:r>
          <a:r>
            <a:rPr lang="it-IT" dirty="0" smtClean="0"/>
            <a:t> che l’ordinanza emessa dal Tribunale del Riesame sono ricorribili per Cassazione</a:t>
          </a:r>
          <a:endParaRPr lang="it-IT" dirty="0"/>
        </a:p>
      </dgm:t>
    </dgm:pt>
    <dgm:pt modelId="{F88860F7-F2F8-4624-ABEF-0A4A47115680}" type="parTrans" cxnId="{28CD19D0-C7B5-4DFD-A91C-7BD8B6CC5DCC}">
      <dgm:prSet/>
      <dgm:spPr/>
      <dgm:t>
        <a:bodyPr/>
        <a:lstStyle/>
        <a:p>
          <a:endParaRPr lang="it-IT"/>
        </a:p>
      </dgm:t>
    </dgm:pt>
    <dgm:pt modelId="{DCD046B2-08D7-45C4-BD7D-CD2A0D4364F0}" type="sibTrans" cxnId="{28CD19D0-C7B5-4DFD-A91C-7BD8B6CC5DCC}">
      <dgm:prSet/>
      <dgm:spPr/>
      <dgm:t>
        <a:bodyPr/>
        <a:lstStyle/>
        <a:p>
          <a:endParaRPr lang="it-IT"/>
        </a:p>
      </dgm:t>
    </dgm:pt>
    <dgm:pt modelId="{C8D8D145-2954-4F88-A08B-8EF7F434474A}">
      <dgm:prSet phldrT="[Testo]"/>
      <dgm:spPr/>
      <dgm:t>
        <a:bodyPr/>
        <a:lstStyle/>
        <a:p>
          <a:r>
            <a:rPr lang="it-IT" dirty="0" smtClean="0"/>
            <a:t>Provvedimento del Pm</a:t>
          </a:r>
          <a:endParaRPr lang="it-IT" dirty="0"/>
        </a:p>
      </dgm:t>
    </dgm:pt>
    <dgm:pt modelId="{7B3CAFC1-B51A-473D-9A23-91DB9A328519}" type="parTrans" cxnId="{ACD6110C-85AF-482F-BEFF-1283D5ADFC5B}">
      <dgm:prSet/>
      <dgm:spPr/>
    </dgm:pt>
    <dgm:pt modelId="{467E67A2-69A1-40D4-BF00-08CF47D20EA6}" type="sibTrans" cxnId="{ACD6110C-85AF-482F-BEFF-1283D5ADFC5B}">
      <dgm:prSet/>
      <dgm:spPr/>
    </dgm:pt>
    <dgm:pt modelId="{8151E43C-6985-4784-87C9-8FEBDED817ED}">
      <dgm:prSet phldrT="[Testo]"/>
      <dgm:spPr/>
      <dgm:t>
        <a:bodyPr/>
        <a:lstStyle/>
        <a:p>
          <a:r>
            <a:rPr lang="it-IT" dirty="0" smtClean="0"/>
            <a:t>Opposizione al GIP</a:t>
          </a:r>
          <a:endParaRPr lang="it-IT" dirty="0"/>
        </a:p>
      </dgm:t>
    </dgm:pt>
    <dgm:pt modelId="{E6C1691A-73B8-4641-BD1E-72990B3E25A7}" type="parTrans" cxnId="{3EC331AA-1C16-4D16-ADB0-CD6BE8370E02}">
      <dgm:prSet/>
      <dgm:spPr/>
    </dgm:pt>
    <dgm:pt modelId="{15964EA0-48C4-4DB1-A03F-2858FB3188DE}" type="sibTrans" cxnId="{3EC331AA-1C16-4D16-ADB0-CD6BE8370E02}">
      <dgm:prSet/>
      <dgm:spPr/>
    </dgm:pt>
    <dgm:pt modelId="{2A4FEF7B-A9A6-40CF-9D1E-2F31C7F105BB}" type="pres">
      <dgm:prSet presAssocID="{585C2780-C3A4-4288-B48D-4B79BE3FD8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0B9D9C7-C6F6-47DF-A90F-57A9A5F7E84C}" type="pres">
      <dgm:prSet presAssocID="{CAEBDE84-F9BB-44F8-AD45-D61F72690D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F183EE-3F4E-427F-B58D-5F5D877A2F8C}" type="pres">
      <dgm:prSet presAssocID="{F768CC8B-8BF0-4043-9E69-C699D4EB4851}" presName="sibTrans" presStyleCnt="0"/>
      <dgm:spPr/>
    </dgm:pt>
    <dgm:pt modelId="{2A071441-5723-4AD2-B155-896340E483C4}" type="pres">
      <dgm:prSet presAssocID="{B89FE89C-4486-4B0B-B867-C22C646727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4E3AEA-EADF-4509-90FF-2C6F160FCDEF}" type="pres">
      <dgm:prSet presAssocID="{D66A7746-4926-4092-83A4-5AD368B9F785}" presName="sibTrans" presStyleCnt="0"/>
      <dgm:spPr/>
    </dgm:pt>
    <dgm:pt modelId="{C2187145-FE28-4085-9F02-A04485551C26}" type="pres">
      <dgm:prSet presAssocID="{C40DB7AE-16DC-4175-AC10-91CF78CAED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8DD5DFB-E6B0-4BDB-9CCE-97B43246D462}" type="presOf" srcId="{C8D8D145-2954-4F88-A08B-8EF7F434474A}" destId="{90B9D9C7-C6F6-47DF-A90F-57A9A5F7E84C}" srcOrd="0" destOrd="3" presId="urn:microsoft.com/office/officeart/2005/8/layout/hList6"/>
    <dgm:cxn modelId="{2BBBC746-F7FF-47D8-978C-C4F0A10E8C3A}" type="presOf" srcId="{08CC18CD-4BDD-4E1F-B0A5-F1C6035B259D}" destId="{90B9D9C7-C6F6-47DF-A90F-57A9A5F7E84C}" srcOrd="0" destOrd="2" presId="urn:microsoft.com/office/officeart/2005/8/layout/hList6"/>
    <dgm:cxn modelId="{6C5D9DF1-3864-41F3-AD2A-6B10A06932F1}" type="presOf" srcId="{585C2780-C3A4-4288-B48D-4B79BE3FD8F4}" destId="{2A4FEF7B-A9A6-40CF-9D1E-2F31C7F105BB}" srcOrd="0" destOrd="0" presId="urn:microsoft.com/office/officeart/2005/8/layout/hList6"/>
    <dgm:cxn modelId="{EAAC74FB-4BCA-4DC4-A12A-7338943445C1}" type="presOf" srcId="{B0668A13-F376-4337-8C3F-40A342059788}" destId="{90B9D9C7-C6F6-47DF-A90F-57A9A5F7E84C}" srcOrd="0" destOrd="1" presId="urn:microsoft.com/office/officeart/2005/8/layout/hList6"/>
    <dgm:cxn modelId="{9A45E4D8-83ED-4DC1-AEC5-ACD06854C635}" srcId="{B89FE89C-4486-4B0B-B867-C22C646727DB}" destId="{FDC24EA5-096F-4447-90C0-30157340FBBE}" srcOrd="0" destOrd="0" parTransId="{3E8877E6-ADDE-4A57-8519-8A67AE0FCFA2}" sibTransId="{8FCF04C2-70EA-44CA-B6EE-F71267B459B3}"/>
    <dgm:cxn modelId="{DED8FF6C-EB86-42DF-94E1-6E0EEEC733BA}" type="presOf" srcId="{CAEBDE84-F9BB-44F8-AD45-D61F72690D4A}" destId="{90B9D9C7-C6F6-47DF-A90F-57A9A5F7E84C}" srcOrd="0" destOrd="0" presId="urn:microsoft.com/office/officeart/2005/8/layout/hList6"/>
    <dgm:cxn modelId="{F18501BF-306B-430C-963E-5F3D95A32A0A}" srcId="{585C2780-C3A4-4288-B48D-4B79BE3FD8F4}" destId="{B89FE89C-4486-4B0B-B867-C22C646727DB}" srcOrd="1" destOrd="0" parTransId="{C9C23C8A-79A9-4BD6-9BBD-0B45E7C913DA}" sibTransId="{D66A7746-4926-4092-83A4-5AD368B9F785}"/>
    <dgm:cxn modelId="{096F6700-66E0-4CE3-9469-7B7ECA774474}" type="presOf" srcId="{66CA19C8-D043-46E1-8416-190743D44580}" destId="{2A071441-5723-4AD2-B155-896340E483C4}" srcOrd="0" destOrd="2" presId="urn:microsoft.com/office/officeart/2005/8/layout/hList6"/>
    <dgm:cxn modelId="{8811235E-C5E9-4114-ABDF-48D7FF113A75}" type="presOf" srcId="{C40DB7AE-16DC-4175-AC10-91CF78CAEDBF}" destId="{C2187145-FE28-4085-9F02-A04485551C26}" srcOrd="0" destOrd="0" presId="urn:microsoft.com/office/officeart/2005/8/layout/hList6"/>
    <dgm:cxn modelId="{ACD6110C-85AF-482F-BEFF-1283D5ADFC5B}" srcId="{CAEBDE84-F9BB-44F8-AD45-D61F72690D4A}" destId="{C8D8D145-2954-4F88-A08B-8EF7F434474A}" srcOrd="2" destOrd="0" parTransId="{7B3CAFC1-B51A-473D-9A23-91DB9A328519}" sibTransId="{467E67A2-69A1-40D4-BF00-08CF47D20EA6}"/>
    <dgm:cxn modelId="{86A61D88-4E80-4C06-ABE8-54E875B20B00}" srcId="{585C2780-C3A4-4288-B48D-4B79BE3FD8F4}" destId="{C40DB7AE-16DC-4175-AC10-91CF78CAEDBF}" srcOrd="2" destOrd="0" parTransId="{A9BFB5F8-B9F9-42FF-A54C-EF9811A673E1}" sibTransId="{DA6D2AB3-6B1B-443C-AF55-2BB40303DC27}"/>
    <dgm:cxn modelId="{3F8D8CCC-2E69-46F5-85A2-9A733F5C8322}" srcId="{B89FE89C-4486-4B0B-B867-C22C646727DB}" destId="{66CA19C8-D043-46E1-8416-190743D44580}" srcOrd="1" destOrd="0" parTransId="{D618829E-C4AD-419E-B667-D85640F2342B}" sibTransId="{B552BA81-BB68-4772-9B2E-120307DEF2DC}"/>
    <dgm:cxn modelId="{61745C11-D8D0-4A70-9EC7-6B41840D6747}" srcId="{CAEBDE84-F9BB-44F8-AD45-D61F72690D4A}" destId="{08CC18CD-4BDD-4E1F-B0A5-F1C6035B259D}" srcOrd="1" destOrd="0" parTransId="{7D6E0884-EB20-4D4E-8CD9-80940919B405}" sibTransId="{4EBE68FA-39BE-47B8-8179-E8228EA6CE26}"/>
    <dgm:cxn modelId="{A29775E5-A3DD-467E-B8D6-7590106B4614}" type="presOf" srcId="{370BBC8B-826C-4729-89E8-437BDDBBC4A7}" destId="{C2187145-FE28-4085-9F02-A04485551C26}" srcOrd="0" destOrd="1" presId="urn:microsoft.com/office/officeart/2005/8/layout/hList6"/>
    <dgm:cxn modelId="{2EE79526-2B08-4397-80A5-AEBC916149C7}" type="presOf" srcId="{FDC24EA5-096F-4447-90C0-30157340FBBE}" destId="{2A071441-5723-4AD2-B155-896340E483C4}" srcOrd="0" destOrd="1" presId="urn:microsoft.com/office/officeart/2005/8/layout/hList6"/>
    <dgm:cxn modelId="{9092C22D-47E0-4CBE-8C2F-28B7A1D2B8DB}" type="presOf" srcId="{B89FE89C-4486-4B0B-B867-C22C646727DB}" destId="{2A071441-5723-4AD2-B155-896340E483C4}" srcOrd="0" destOrd="0" presId="urn:microsoft.com/office/officeart/2005/8/layout/hList6"/>
    <dgm:cxn modelId="{AF5C37BD-1BAF-46B8-AF90-51D080228187}" srcId="{585C2780-C3A4-4288-B48D-4B79BE3FD8F4}" destId="{CAEBDE84-F9BB-44F8-AD45-D61F72690D4A}" srcOrd="0" destOrd="0" parTransId="{10891D51-03B1-4E0A-9CB7-0FEC9CD968FC}" sibTransId="{F768CC8B-8BF0-4043-9E69-C699D4EB4851}"/>
    <dgm:cxn modelId="{6DD7B28C-0354-4486-80AC-8CB893E6D500}" srcId="{CAEBDE84-F9BB-44F8-AD45-D61F72690D4A}" destId="{B0668A13-F376-4337-8C3F-40A342059788}" srcOrd="0" destOrd="0" parTransId="{3B2FF448-B319-4A5F-B43B-B57EA43DA894}" sibTransId="{E2C2950C-6743-4D65-A607-58D6E6758A41}"/>
    <dgm:cxn modelId="{28CD19D0-C7B5-4DFD-A91C-7BD8B6CC5DCC}" srcId="{C40DB7AE-16DC-4175-AC10-91CF78CAEDBF}" destId="{370BBC8B-826C-4729-89E8-437BDDBBC4A7}" srcOrd="0" destOrd="0" parTransId="{F88860F7-F2F8-4624-ABEF-0A4A47115680}" sibTransId="{DCD046B2-08D7-45C4-BD7D-CD2A0D4364F0}"/>
    <dgm:cxn modelId="{3EC331AA-1C16-4D16-ADB0-CD6BE8370E02}" srcId="{CAEBDE84-F9BB-44F8-AD45-D61F72690D4A}" destId="{8151E43C-6985-4784-87C9-8FEBDED817ED}" srcOrd="3" destOrd="0" parTransId="{E6C1691A-73B8-4641-BD1E-72990B3E25A7}" sibTransId="{15964EA0-48C4-4DB1-A03F-2858FB3188DE}"/>
    <dgm:cxn modelId="{30DE87EE-083D-471F-BEF0-494FE8A3FA38}" type="presOf" srcId="{8151E43C-6985-4784-87C9-8FEBDED817ED}" destId="{90B9D9C7-C6F6-47DF-A90F-57A9A5F7E84C}" srcOrd="0" destOrd="4" presId="urn:microsoft.com/office/officeart/2005/8/layout/hList6"/>
    <dgm:cxn modelId="{13BE591F-8A6B-4694-9680-B929D454E8FE}" type="presParOf" srcId="{2A4FEF7B-A9A6-40CF-9D1E-2F31C7F105BB}" destId="{90B9D9C7-C6F6-47DF-A90F-57A9A5F7E84C}" srcOrd="0" destOrd="0" presId="urn:microsoft.com/office/officeart/2005/8/layout/hList6"/>
    <dgm:cxn modelId="{E39037B6-5A26-403A-87BA-95D8AF9F6D12}" type="presParOf" srcId="{2A4FEF7B-A9A6-40CF-9D1E-2F31C7F105BB}" destId="{A8F183EE-3F4E-427F-B58D-5F5D877A2F8C}" srcOrd="1" destOrd="0" presId="urn:microsoft.com/office/officeart/2005/8/layout/hList6"/>
    <dgm:cxn modelId="{CC35BFC9-894B-4136-9EDC-9BDF7C54564D}" type="presParOf" srcId="{2A4FEF7B-A9A6-40CF-9D1E-2F31C7F105BB}" destId="{2A071441-5723-4AD2-B155-896340E483C4}" srcOrd="2" destOrd="0" presId="urn:microsoft.com/office/officeart/2005/8/layout/hList6"/>
    <dgm:cxn modelId="{C083F049-CBBE-46C4-BA2E-35729A18DAD0}" type="presParOf" srcId="{2A4FEF7B-A9A6-40CF-9D1E-2F31C7F105BB}" destId="{D94E3AEA-EADF-4509-90FF-2C6F160FCDEF}" srcOrd="3" destOrd="0" presId="urn:microsoft.com/office/officeart/2005/8/layout/hList6"/>
    <dgm:cxn modelId="{B95E00CD-0DA6-4AD0-84AC-8E6AF4251DE3}" type="presParOf" srcId="{2A4FEF7B-A9A6-40CF-9D1E-2F31C7F105BB}" destId="{C2187145-FE28-4085-9F02-A04485551C2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E211D-AB1A-4E69-A26D-9DF1647EA68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FA146E-7F59-4057-9761-17A5CB9A1B2A}">
      <dgm:prSet phldrT="[Testo]"/>
      <dgm:spPr/>
      <dgm:t>
        <a:bodyPr/>
        <a:lstStyle/>
        <a:p>
          <a:r>
            <a:rPr lang="it-IT" dirty="0" smtClean="0"/>
            <a:t>Mezzo di ricerca della prova (art. 253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13A079DA-F8BD-4DFA-9D20-7BF0CA6D9F77}" type="parTrans" cxnId="{D3BD4598-4BFA-4A18-8CF8-3FB6228339E4}">
      <dgm:prSet/>
      <dgm:spPr/>
      <dgm:t>
        <a:bodyPr/>
        <a:lstStyle/>
        <a:p>
          <a:endParaRPr lang="it-IT"/>
        </a:p>
      </dgm:t>
    </dgm:pt>
    <dgm:pt modelId="{9C69BEFB-E257-4F6B-AFFE-6CB4701C5789}" type="sibTrans" cxnId="{D3BD4598-4BFA-4A18-8CF8-3FB6228339E4}">
      <dgm:prSet/>
      <dgm:spPr/>
      <dgm:t>
        <a:bodyPr/>
        <a:lstStyle/>
        <a:p>
          <a:endParaRPr lang="it-IT"/>
        </a:p>
      </dgm:t>
    </dgm:pt>
    <dgm:pt modelId="{BCF712ED-0167-4D39-A658-7073AF212ED4}">
      <dgm:prSet phldrT="[Testo]"/>
      <dgm:spPr/>
      <dgm:t>
        <a:bodyPr/>
        <a:lstStyle/>
        <a:p>
          <a:r>
            <a:rPr lang="it-IT" dirty="0" smtClean="0"/>
            <a:t>Cade su un bene materiale</a:t>
          </a:r>
          <a:endParaRPr lang="it-IT" dirty="0"/>
        </a:p>
      </dgm:t>
    </dgm:pt>
    <dgm:pt modelId="{58CD07EC-E125-4B25-A93A-188A38956BEA}" type="parTrans" cxnId="{87D49B65-2C68-46F0-956B-66E75A3AC7F7}">
      <dgm:prSet/>
      <dgm:spPr/>
      <dgm:t>
        <a:bodyPr/>
        <a:lstStyle/>
        <a:p>
          <a:endParaRPr lang="it-IT"/>
        </a:p>
      </dgm:t>
    </dgm:pt>
    <dgm:pt modelId="{BE739262-1093-48A5-9B6F-EF8C8FAFE4DA}" type="sibTrans" cxnId="{87D49B65-2C68-46F0-956B-66E75A3AC7F7}">
      <dgm:prSet/>
      <dgm:spPr/>
      <dgm:t>
        <a:bodyPr/>
        <a:lstStyle/>
        <a:p>
          <a:endParaRPr lang="it-IT"/>
        </a:p>
      </dgm:t>
    </dgm:pt>
    <dgm:pt modelId="{A58EF6F0-878A-4F66-A95B-C94221EF5AE5}">
      <dgm:prSet phldrT="[Testo]"/>
      <dgm:spPr/>
      <dgm:t>
        <a:bodyPr/>
        <a:lstStyle/>
        <a:p>
          <a:r>
            <a:rPr lang="it-IT" dirty="0" smtClean="0"/>
            <a:t>Il bene deve essere necessario per l’accertamento dei fatti di reato per i quali si procede</a:t>
          </a:r>
          <a:endParaRPr lang="it-IT" dirty="0"/>
        </a:p>
      </dgm:t>
    </dgm:pt>
    <dgm:pt modelId="{451C4163-C9ED-43F7-8132-9CED04EE83F6}" type="parTrans" cxnId="{0202D9EB-0755-4C58-B50B-BA167D705120}">
      <dgm:prSet/>
      <dgm:spPr/>
      <dgm:t>
        <a:bodyPr/>
        <a:lstStyle/>
        <a:p>
          <a:endParaRPr lang="it-IT"/>
        </a:p>
      </dgm:t>
    </dgm:pt>
    <dgm:pt modelId="{FBC24057-75F2-4BF5-95B9-D8B0519039A3}" type="sibTrans" cxnId="{0202D9EB-0755-4C58-B50B-BA167D705120}">
      <dgm:prSet/>
      <dgm:spPr/>
      <dgm:t>
        <a:bodyPr/>
        <a:lstStyle/>
        <a:p>
          <a:endParaRPr lang="it-IT"/>
        </a:p>
      </dgm:t>
    </dgm:pt>
    <dgm:pt modelId="{E940BCD6-557F-4342-A7DE-20717C4A857D}">
      <dgm:prSet phldrT="[Testo]"/>
      <dgm:spPr/>
      <dgm:t>
        <a:bodyPr/>
        <a:lstStyle/>
        <a:p>
          <a:r>
            <a:rPr lang="it-IT" dirty="0" smtClean="0"/>
            <a:t>Non è importante chi sia il proprietario del bene</a:t>
          </a:r>
          <a:endParaRPr lang="it-IT" dirty="0"/>
        </a:p>
      </dgm:t>
    </dgm:pt>
    <dgm:pt modelId="{22E77669-BB63-4911-8BD0-BA1CC8DD7BDB}" type="parTrans" cxnId="{F351A5B9-4415-4735-9234-093A502C2CB5}">
      <dgm:prSet/>
      <dgm:spPr/>
      <dgm:t>
        <a:bodyPr/>
        <a:lstStyle/>
        <a:p>
          <a:endParaRPr lang="it-IT"/>
        </a:p>
      </dgm:t>
    </dgm:pt>
    <dgm:pt modelId="{E55FB5E2-3A74-4D58-9A1C-4A8D0CE40D01}" type="sibTrans" cxnId="{F351A5B9-4415-4735-9234-093A502C2CB5}">
      <dgm:prSet/>
      <dgm:spPr/>
      <dgm:t>
        <a:bodyPr/>
        <a:lstStyle/>
        <a:p>
          <a:endParaRPr lang="it-IT"/>
        </a:p>
      </dgm:t>
    </dgm:pt>
    <dgm:pt modelId="{9C4DA447-CD3B-4B2B-BC77-9728C2B0DCD5}">
      <dgm:prSet phldrT="[Testo]"/>
      <dgm:spPr/>
      <dgm:t>
        <a:bodyPr/>
        <a:lstStyle/>
        <a:p>
          <a:r>
            <a:rPr lang="it-IT" dirty="0" smtClean="0"/>
            <a:t>È invece necessario il legame tra il bene oggetto di sequestro e l’accertamento del fatto</a:t>
          </a:r>
          <a:endParaRPr lang="it-IT" dirty="0"/>
        </a:p>
      </dgm:t>
    </dgm:pt>
    <dgm:pt modelId="{B998FCC2-9AB7-402B-847C-BBAFE816267D}" type="parTrans" cxnId="{E97C31BF-BAFE-4497-B68E-49BDA15334D3}">
      <dgm:prSet/>
      <dgm:spPr/>
      <dgm:t>
        <a:bodyPr/>
        <a:lstStyle/>
        <a:p>
          <a:endParaRPr lang="it-IT"/>
        </a:p>
      </dgm:t>
    </dgm:pt>
    <dgm:pt modelId="{4391766B-A7E4-49A2-80D7-18E36FEAC6A9}" type="sibTrans" cxnId="{E97C31BF-BAFE-4497-B68E-49BDA15334D3}">
      <dgm:prSet/>
      <dgm:spPr/>
      <dgm:t>
        <a:bodyPr/>
        <a:lstStyle/>
        <a:p>
          <a:endParaRPr lang="it-IT"/>
        </a:p>
      </dgm:t>
    </dgm:pt>
    <dgm:pt modelId="{C202ABF9-5BBC-44DD-A7BB-3A2723E77262}" type="pres">
      <dgm:prSet presAssocID="{E25E211D-AB1A-4E69-A26D-9DF1647EA6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AC1130-EE05-41A9-9138-35E8A34E18CC}" type="pres">
      <dgm:prSet presAssocID="{7FFA146E-7F59-4057-9761-17A5CB9A1B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4BA5DC-E10D-4C9E-8A27-B0EB7032A4EB}" type="pres">
      <dgm:prSet presAssocID="{9C69BEFB-E257-4F6B-AFFE-6CB4701C5789}" presName="sibTrans" presStyleCnt="0"/>
      <dgm:spPr/>
    </dgm:pt>
    <dgm:pt modelId="{9C7F79E8-A684-4663-87EA-948481FC11E5}" type="pres">
      <dgm:prSet presAssocID="{BCF712ED-0167-4D39-A658-7073AF212E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78F184-EF10-4E00-B94F-9DF5A0CD7BAD}" type="pres">
      <dgm:prSet presAssocID="{BE739262-1093-48A5-9B6F-EF8C8FAFE4DA}" presName="sibTrans" presStyleCnt="0"/>
      <dgm:spPr/>
    </dgm:pt>
    <dgm:pt modelId="{EF9851A5-4D46-4384-843A-A5C185A0C67F}" type="pres">
      <dgm:prSet presAssocID="{A58EF6F0-878A-4F66-A95B-C94221EF5A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C81B1E-4E07-45C5-B92B-53EC3A73E643}" type="pres">
      <dgm:prSet presAssocID="{FBC24057-75F2-4BF5-95B9-D8B0519039A3}" presName="sibTrans" presStyleCnt="0"/>
      <dgm:spPr/>
    </dgm:pt>
    <dgm:pt modelId="{6B39120C-33E3-4BBA-A1CD-AFF60A25E8A4}" type="pres">
      <dgm:prSet presAssocID="{E940BCD6-557F-4342-A7DE-20717C4A85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3B6A4-677F-4588-A603-8A05A36F4CAF}" type="pres">
      <dgm:prSet presAssocID="{E55FB5E2-3A74-4D58-9A1C-4A8D0CE40D01}" presName="sibTrans" presStyleCnt="0"/>
      <dgm:spPr/>
    </dgm:pt>
    <dgm:pt modelId="{1D052F8A-11F2-4495-A2C1-79F8158C23D3}" type="pres">
      <dgm:prSet presAssocID="{9C4DA447-CD3B-4B2B-BC77-9728C2B0DC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D49B65-2C68-46F0-956B-66E75A3AC7F7}" srcId="{E25E211D-AB1A-4E69-A26D-9DF1647EA68E}" destId="{BCF712ED-0167-4D39-A658-7073AF212ED4}" srcOrd="1" destOrd="0" parTransId="{58CD07EC-E125-4B25-A93A-188A38956BEA}" sibTransId="{BE739262-1093-48A5-9B6F-EF8C8FAFE4DA}"/>
    <dgm:cxn modelId="{D3BD4598-4BFA-4A18-8CF8-3FB6228339E4}" srcId="{E25E211D-AB1A-4E69-A26D-9DF1647EA68E}" destId="{7FFA146E-7F59-4057-9761-17A5CB9A1B2A}" srcOrd="0" destOrd="0" parTransId="{13A079DA-F8BD-4DFA-9D20-7BF0CA6D9F77}" sibTransId="{9C69BEFB-E257-4F6B-AFFE-6CB4701C5789}"/>
    <dgm:cxn modelId="{9614ACE9-BF28-49DA-B3B5-8F057284AB21}" type="presOf" srcId="{A58EF6F0-878A-4F66-A95B-C94221EF5AE5}" destId="{EF9851A5-4D46-4384-843A-A5C185A0C67F}" srcOrd="0" destOrd="0" presId="urn:microsoft.com/office/officeart/2005/8/layout/default#2"/>
    <dgm:cxn modelId="{F351A5B9-4415-4735-9234-093A502C2CB5}" srcId="{E25E211D-AB1A-4E69-A26D-9DF1647EA68E}" destId="{E940BCD6-557F-4342-A7DE-20717C4A857D}" srcOrd="3" destOrd="0" parTransId="{22E77669-BB63-4911-8BD0-BA1CC8DD7BDB}" sibTransId="{E55FB5E2-3A74-4D58-9A1C-4A8D0CE40D01}"/>
    <dgm:cxn modelId="{A11855B9-B274-4D42-B0A7-1F04874725B2}" type="presOf" srcId="{E25E211D-AB1A-4E69-A26D-9DF1647EA68E}" destId="{C202ABF9-5BBC-44DD-A7BB-3A2723E77262}" srcOrd="0" destOrd="0" presId="urn:microsoft.com/office/officeart/2005/8/layout/default#2"/>
    <dgm:cxn modelId="{7375E629-9266-429C-96A2-75C920B63DEB}" type="presOf" srcId="{BCF712ED-0167-4D39-A658-7073AF212ED4}" destId="{9C7F79E8-A684-4663-87EA-948481FC11E5}" srcOrd="0" destOrd="0" presId="urn:microsoft.com/office/officeart/2005/8/layout/default#2"/>
    <dgm:cxn modelId="{0202D9EB-0755-4C58-B50B-BA167D705120}" srcId="{E25E211D-AB1A-4E69-A26D-9DF1647EA68E}" destId="{A58EF6F0-878A-4F66-A95B-C94221EF5AE5}" srcOrd="2" destOrd="0" parTransId="{451C4163-C9ED-43F7-8132-9CED04EE83F6}" sibTransId="{FBC24057-75F2-4BF5-95B9-D8B0519039A3}"/>
    <dgm:cxn modelId="{E97C31BF-BAFE-4497-B68E-49BDA15334D3}" srcId="{E25E211D-AB1A-4E69-A26D-9DF1647EA68E}" destId="{9C4DA447-CD3B-4B2B-BC77-9728C2B0DCD5}" srcOrd="4" destOrd="0" parTransId="{B998FCC2-9AB7-402B-847C-BBAFE816267D}" sibTransId="{4391766B-A7E4-49A2-80D7-18E36FEAC6A9}"/>
    <dgm:cxn modelId="{92822374-B7C5-4DA3-867D-E8089CA9178A}" type="presOf" srcId="{7FFA146E-7F59-4057-9761-17A5CB9A1B2A}" destId="{E2AC1130-EE05-41A9-9138-35E8A34E18CC}" srcOrd="0" destOrd="0" presId="urn:microsoft.com/office/officeart/2005/8/layout/default#2"/>
    <dgm:cxn modelId="{F02DBCA1-16A8-47A4-8EE2-5D947967C000}" type="presOf" srcId="{9C4DA447-CD3B-4B2B-BC77-9728C2B0DCD5}" destId="{1D052F8A-11F2-4495-A2C1-79F8158C23D3}" srcOrd="0" destOrd="0" presId="urn:microsoft.com/office/officeart/2005/8/layout/default#2"/>
    <dgm:cxn modelId="{97DF21D1-CEE7-43BE-8368-9D2ABAC5A8F1}" type="presOf" srcId="{E940BCD6-557F-4342-A7DE-20717C4A857D}" destId="{6B39120C-33E3-4BBA-A1CD-AFF60A25E8A4}" srcOrd="0" destOrd="0" presId="urn:microsoft.com/office/officeart/2005/8/layout/default#2"/>
    <dgm:cxn modelId="{E6D418E9-21A0-4AFE-9B8B-E6200AFE9181}" type="presParOf" srcId="{C202ABF9-5BBC-44DD-A7BB-3A2723E77262}" destId="{E2AC1130-EE05-41A9-9138-35E8A34E18CC}" srcOrd="0" destOrd="0" presId="urn:microsoft.com/office/officeart/2005/8/layout/default#2"/>
    <dgm:cxn modelId="{1CEF4819-6380-4DE5-B96B-A5909E9AD64C}" type="presParOf" srcId="{C202ABF9-5BBC-44DD-A7BB-3A2723E77262}" destId="{0A4BA5DC-E10D-4C9E-8A27-B0EB7032A4EB}" srcOrd="1" destOrd="0" presId="urn:microsoft.com/office/officeart/2005/8/layout/default#2"/>
    <dgm:cxn modelId="{DA574C9A-AB66-40C2-990D-4AD0D961296A}" type="presParOf" srcId="{C202ABF9-5BBC-44DD-A7BB-3A2723E77262}" destId="{9C7F79E8-A684-4663-87EA-948481FC11E5}" srcOrd="2" destOrd="0" presId="urn:microsoft.com/office/officeart/2005/8/layout/default#2"/>
    <dgm:cxn modelId="{3BAA5FD0-8BB0-4021-9089-336E72785AA3}" type="presParOf" srcId="{C202ABF9-5BBC-44DD-A7BB-3A2723E77262}" destId="{3078F184-EF10-4E00-B94F-9DF5A0CD7BAD}" srcOrd="3" destOrd="0" presId="urn:microsoft.com/office/officeart/2005/8/layout/default#2"/>
    <dgm:cxn modelId="{9EBA14E8-7711-4967-8537-31387A082747}" type="presParOf" srcId="{C202ABF9-5BBC-44DD-A7BB-3A2723E77262}" destId="{EF9851A5-4D46-4384-843A-A5C185A0C67F}" srcOrd="4" destOrd="0" presId="urn:microsoft.com/office/officeart/2005/8/layout/default#2"/>
    <dgm:cxn modelId="{BCD6B8CF-6B2C-48E7-ABCC-F9FD54328261}" type="presParOf" srcId="{C202ABF9-5BBC-44DD-A7BB-3A2723E77262}" destId="{72C81B1E-4E07-45C5-B92B-53EC3A73E643}" srcOrd="5" destOrd="0" presId="urn:microsoft.com/office/officeart/2005/8/layout/default#2"/>
    <dgm:cxn modelId="{E2ABB36D-6998-49BC-9421-E158D328E798}" type="presParOf" srcId="{C202ABF9-5BBC-44DD-A7BB-3A2723E77262}" destId="{6B39120C-33E3-4BBA-A1CD-AFF60A25E8A4}" srcOrd="6" destOrd="0" presId="urn:microsoft.com/office/officeart/2005/8/layout/default#2"/>
    <dgm:cxn modelId="{58999569-8893-4B52-B78F-7EAA7935273F}" type="presParOf" srcId="{C202ABF9-5BBC-44DD-A7BB-3A2723E77262}" destId="{6E33B6A4-677F-4588-A603-8A05A36F4CAF}" srcOrd="7" destOrd="0" presId="urn:microsoft.com/office/officeart/2005/8/layout/default#2"/>
    <dgm:cxn modelId="{C424616D-B78E-4098-8526-5F9B5F7DDE57}" type="presParOf" srcId="{C202ABF9-5BBC-44DD-A7BB-3A2723E77262}" destId="{1D052F8A-11F2-4495-A2C1-79F8158C23D3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3CA66-00AB-47EC-92CF-7E61A6189811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7D7404-897C-4BEA-BA3F-2DB2BAA37CBE}">
      <dgm:prSet phldrT="[Testo]"/>
      <dgm:spPr/>
      <dgm:t>
        <a:bodyPr/>
        <a:lstStyle/>
        <a:p>
          <a:r>
            <a:rPr lang="it-IT" dirty="0" smtClean="0"/>
            <a:t>Sequestro effettuato d’iniziativa  dalla P.G.</a:t>
          </a:r>
          <a:endParaRPr lang="it-IT" dirty="0"/>
        </a:p>
      </dgm:t>
    </dgm:pt>
    <dgm:pt modelId="{3886595F-80E1-4F19-9F64-F7DB06A5D3F7}" type="parTrans" cxnId="{46A963E1-8A60-4C5C-9F3F-693D6BC8F28A}">
      <dgm:prSet/>
      <dgm:spPr/>
      <dgm:t>
        <a:bodyPr/>
        <a:lstStyle/>
        <a:p>
          <a:endParaRPr lang="it-IT"/>
        </a:p>
      </dgm:t>
    </dgm:pt>
    <dgm:pt modelId="{69D6544D-D4C5-4B7A-A3F9-10F32660378F}" type="sibTrans" cxnId="{46A963E1-8A60-4C5C-9F3F-693D6BC8F28A}">
      <dgm:prSet/>
      <dgm:spPr/>
      <dgm:t>
        <a:bodyPr/>
        <a:lstStyle/>
        <a:p>
          <a:endParaRPr lang="it-IT"/>
        </a:p>
      </dgm:t>
    </dgm:pt>
    <dgm:pt modelId="{A4C5BA9E-3723-497A-8C25-F19F8C2B9635}">
      <dgm:prSet phldrT="[Testo]"/>
      <dgm:spPr/>
      <dgm:t>
        <a:bodyPr/>
        <a:lstStyle/>
        <a:p>
          <a:r>
            <a:rPr lang="it-IT" dirty="0" smtClean="0"/>
            <a:t>Sequestro ordinato  dal PM o  dal Giudice</a:t>
          </a:r>
          <a:endParaRPr lang="it-IT" dirty="0"/>
        </a:p>
      </dgm:t>
    </dgm:pt>
    <dgm:pt modelId="{321497F9-0EAA-49C3-A222-30A7285811B9}" type="parTrans" cxnId="{7EC399D1-271C-4B10-9C36-C06E9C4FF0A7}">
      <dgm:prSet/>
      <dgm:spPr/>
      <dgm:t>
        <a:bodyPr/>
        <a:lstStyle/>
        <a:p>
          <a:endParaRPr lang="it-IT"/>
        </a:p>
      </dgm:t>
    </dgm:pt>
    <dgm:pt modelId="{4E380D0B-F96A-4A51-B067-FFE7C54A328E}" type="sibTrans" cxnId="{7EC399D1-271C-4B10-9C36-C06E9C4FF0A7}">
      <dgm:prSet/>
      <dgm:spPr/>
      <dgm:t>
        <a:bodyPr/>
        <a:lstStyle/>
        <a:p>
          <a:endParaRPr lang="it-IT"/>
        </a:p>
      </dgm:t>
    </dgm:pt>
    <dgm:pt modelId="{AB3B3793-EB78-43BC-8D54-78623595023E}">
      <dgm:prSet phldrT="[Testo]"/>
      <dgm:spPr/>
      <dgm:t>
        <a:bodyPr/>
        <a:lstStyle/>
        <a:p>
          <a:r>
            <a:rPr lang="it-IT" dirty="0" smtClean="0"/>
            <a:t>Può essere disposto d’ufficio o su richiesta di parte ( vedi art 368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351EF842-4A87-476F-BB0B-EF93269DDAA4}" type="parTrans" cxnId="{B2436CDE-33CF-4DF0-A71C-D4571D579AF0}">
      <dgm:prSet/>
      <dgm:spPr/>
      <dgm:t>
        <a:bodyPr/>
        <a:lstStyle/>
        <a:p>
          <a:endParaRPr lang="it-IT"/>
        </a:p>
      </dgm:t>
    </dgm:pt>
    <dgm:pt modelId="{F1D72D6F-F9A5-448F-8DEA-1335928ED999}" type="sibTrans" cxnId="{B2436CDE-33CF-4DF0-A71C-D4571D579AF0}">
      <dgm:prSet/>
      <dgm:spPr/>
      <dgm:t>
        <a:bodyPr/>
        <a:lstStyle/>
        <a:p>
          <a:endParaRPr lang="it-IT"/>
        </a:p>
      </dgm:t>
    </dgm:pt>
    <dgm:pt modelId="{FAB64583-4EFF-4BEF-A86F-F3DE0D19C327}">
      <dgm:prSet phldrT="[Testo]"/>
      <dgm:spPr/>
      <dgm:t>
        <a:bodyPr/>
        <a:lstStyle/>
        <a:p>
          <a:r>
            <a:rPr lang="it-IT" dirty="0" smtClean="0"/>
            <a:t>Il bene deve essere restituito quando viene meno il legame tra bene e fatto da accertare</a:t>
          </a:r>
          <a:endParaRPr lang="it-IT" dirty="0"/>
        </a:p>
      </dgm:t>
    </dgm:pt>
    <dgm:pt modelId="{608F57FF-FD9C-4403-9E1D-DB0EB8655C55}" type="parTrans" cxnId="{4145E085-35BA-4AD7-9A30-59AC59E63ECA}">
      <dgm:prSet/>
      <dgm:spPr/>
      <dgm:t>
        <a:bodyPr/>
        <a:lstStyle/>
        <a:p>
          <a:endParaRPr lang="it-IT"/>
        </a:p>
      </dgm:t>
    </dgm:pt>
    <dgm:pt modelId="{95AB7244-9D24-4E80-86A6-CC10DCFAB987}" type="sibTrans" cxnId="{4145E085-35BA-4AD7-9A30-59AC59E63ECA}">
      <dgm:prSet/>
      <dgm:spPr/>
      <dgm:t>
        <a:bodyPr/>
        <a:lstStyle/>
        <a:p>
          <a:endParaRPr lang="it-IT"/>
        </a:p>
      </dgm:t>
    </dgm:pt>
    <dgm:pt modelId="{2BD9E575-D995-4AC9-A5A1-36F4F8B9578E}">
      <dgm:prSet phldrT="[Testo]"/>
      <dgm:spPr/>
      <dgm:t>
        <a:bodyPr/>
        <a:lstStyle/>
        <a:p>
          <a:r>
            <a:rPr lang="it-IT" dirty="0" smtClean="0"/>
            <a:t>Sequestri particolari: corrispondenza (art. 254 </a:t>
          </a:r>
          <a:r>
            <a:rPr lang="it-IT" dirty="0" err="1" smtClean="0"/>
            <a:t>cpp</a:t>
          </a:r>
          <a:r>
            <a:rPr lang="it-IT" dirty="0" smtClean="0"/>
            <a:t>), presso banche (art.255 </a:t>
          </a:r>
          <a:r>
            <a:rPr lang="it-IT" dirty="0" err="1" smtClean="0"/>
            <a:t>cpp</a:t>
          </a:r>
          <a:r>
            <a:rPr lang="it-IT" dirty="0" smtClean="0"/>
            <a:t>), presso persone vincolate da segreto professionale</a:t>
          </a:r>
          <a:endParaRPr lang="it-IT" dirty="0"/>
        </a:p>
      </dgm:t>
    </dgm:pt>
    <dgm:pt modelId="{6CA77E7C-35DC-4D55-8EAA-4123615929D0}" type="parTrans" cxnId="{83742C6B-2D31-469A-A642-27F7BC346F89}">
      <dgm:prSet/>
      <dgm:spPr/>
      <dgm:t>
        <a:bodyPr/>
        <a:lstStyle/>
        <a:p>
          <a:endParaRPr lang="it-IT"/>
        </a:p>
      </dgm:t>
    </dgm:pt>
    <dgm:pt modelId="{072F4C15-A417-4BFD-AF47-0BD66B2A3FEA}" type="sibTrans" cxnId="{83742C6B-2D31-469A-A642-27F7BC346F89}">
      <dgm:prSet/>
      <dgm:spPr/>
      <dgm:t>
        <a:bodyPr/>
        <a:lstStyle/>
        <a:p>
          <a:endParaRPr lang="it-IT"/>
        </a:p>
      </dgm:t>
    </dgm:pt>
    <dgm:pt modelId="{8854E5E6-A1A1-414A-89DA-16E248F95455}">
      <dgm:prSet/>
      <dgm:spPr/>
      <dgm:t>
        <a:bodyPr/>
        <a:lstStyle/>
        <a:p>
          <a:r>
            <a:rPr lang="it-IT" smtClean="0"/>
            <a:t>Il limite massimo è la sentenza irrevocabile salvo non venga disposta la confisca </a:t>
          </a:r>
          <a:endParaRPr lang="it-IT" dirty="0" smtClean="0"/>
        </a:p>
      </dgm:t>
    </dgm:pt>
    <dgm:pt modelId="{DB64B5CB-FABF-4331-81CB-FF661AA3CC5F}" type="parTrans" cxnId="{E4BF1752-E6A8-465E-8267-B205115FA206}">
      <dgm:prSet/>
      <dgm:spPr/>
      <dgm:t>
        <a:bodyPr/>
        <a:lstStyle/>
        <a:p>
          <a:endParaRPr lang="it-IT"/>
        </a:p>
      </dgm:t>
    </dgm:pt>
    <dgm:pt modelId="{93C541D8-BE31-4666-9CDC-4D840FDED11C}" type="sibTrans" cxnId="{E4BF1752-E6A8-465E-8267-B205115FA206}">
      <dgm:prSet/>
      <dgm:spPr/>
      <dgm:t>
        <a:bodyPr/>
        <a:lstStyle/>
        <a:p>
          <a:endParaRPr lang="it-IT"/>
        </a:p>
      </dgm:t>
    </dgm:pt>
    <dgm:pt modelId="{6D879988-FD1C-4509-B143-4AE7A20FF2FD}" type="pres">
      <dgm:prSet presAssocID="{B5A3CA66-00AB-47EC-92CF-7E61A61898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4891472-4090-461F-B7FE-8BEE9CC53E3A}" type="pres">
      <dgm:prSet presAssocID="{D47D7404-897C-4BEA-BA3F-2DB2BAA37C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B07E21-8FE4-4EC4-9557-F7E76F02DA93}" type="pres">
      <dgm:prSet presAssocID="{69D6544D-D4C5-4B7A-A3F9-10F32660378F}" presName="sibTrans" presStyleCnt="0"/>
      <dgm:spPr/>
    </dgm:pt>
    <dgm:pt modelId="{5647D58B-28CD-4E92-97B9-4FFE5485AD7A}" type="pres">
      <dgm:prSet presAssocID="{A4C5BA9E-3723-497A-8C25-F19F8C2B96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04CDBE-318E-44E3-B007-A1AEED1B784D}" type="pres">
      <dgm:prSet presAssocID="{4E380D0B-F96A-4A51-B067-FFE7C54A328E}" presName="sibTrans" presStyleCnt="0"/>
      <dgm:spPr/>
    </dgm:pt>
    <dgm:pt modelId="{58195D59-A133-4C3B-8FBF-FAC5B1AF0337}" type="pres">
      <dgm:prSet presAssocID="{AB3B3793-EB78-43BC-8D54-7862359502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86C748-2642-4990-8662-E319041CDB89}" type="pres">
      <dgm:prSet presAssocID="{F1D72D6F-F9A5-448F-8DEA-1335928ED999}" presName="sibTrans" presStyleCnt="0"/>
      <dgm:spPr/>
    </dgm:pt>
    <dgm:pt modelId="{B187E7A5-65E6-48DC-B762-5BFABC7F7110}" type="pres">
      <dgm:prSet presAssocID="{FAB64583-4EFF-4BEF-A86F-F3DE0D19C3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9A3712-F44B-43CD-8069-C5FE41553DCB}" type="pres">
      <dgm:prSet presAssocID="{95AB7244-9D24-4E80-86A6-CC10DCFAB987}" presName="sibTrans" presStyleCnt="0"/>
      <dgm:spPr/>
    </dgm:pt>
    <dgm:pt modelId="{849BBF32-2293-4ADE-82C4-E0D05C375488}" type="pres">
      <dgm:prSet presAssocID="{2BD9E575-D995-4AC9-A5A1-36F4F8B9578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062CBB-5FA0-4685-B9A6-E859671E850E}" type="pres">
      <dgm:prSet presAssocID="{072F4C15-A417-4BFD-AF47-0BD66B2A3FEA}" presName="sibTrans" presStyleCnt="0"/>
      <dgm:spPr/>
    </dgm:pt>
    <dgm:pt modelId="{466EB014-1E71-45C1-9814-D178FE571E45}" type="pres">
      <dgm:prSet presAssocID="{8854E5E6-A1A1-414A-89DA-16E248F954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A963E1-8A60-4C5C-9F3F-693D6BC8F28A}" srcId="{B5A3CA66-00AB-47EC-92CF-7E61A6189811}" destId="{D47D7404-897C-4BEA-BA3F-2DB2BAA37CBE}" srcOrd="0" destOrd="0" parTransId="{3886595F-80E1-4F19-9F64-F7DB06A5D3F7}" sibTransId="{69D6544D-D4C5-4B7A-A3F9-10F32660378F}"/>
    <dgm:cxn modelId="{1C21D521-F644-40A3-B882-E98AD85F02FC}" type="presOf" srcId="{8854E5E6-A1A1-414A-89DA-16E248F95455}" destId="{466EB014-1E71-45C1-9814-D178FE571E45}" srcOrd="0" destOrd="0" presId="urn:microsoft.com/office/officeart/2005/8/layout/default#2"/>
    <dgm:cxn modelId="{7EC399D1-271C-4B10-9C36-C06E9C4FF0A7}" srcId="{B5A3CA66-00AB-47EC-92CF-7E61A6189811}" destId="{A4C5BA9E-3723-497A-8C25-F19F8C2B9635}" srcOrd="1" destOrd="0" parTransId="{321497F9-0EAA-49C3-A222-30A7285811B9}" sibTransId="{4E380D0B-F96A-4A51-B067-FFE7C54A328E}"/>
    <dgm:cxn modelId="{254D2AC4-15C9-4D8D-A4C9-B6914C35B379}" type="presOf" srcId="{2BD9E575-D995-4AC9-A5A1-36F4F8B9578E}" destId="{849BBF32-2293-4ADE-82C4-E0D05C375488}" srcOrd="0" destOrd="0" presId="urn:microsoft.com/office/officeart/2005/8/layout/default#2"/>
    <dgm:cxn modelId="{1A0382FB-FAB4-4643-A6E8-02B39DEEDC02}" type="presOf" srcId="{AB3B3793-EB78-43BC-8D54-78623595023E}" destId="{58195D59-A133-4C3B-8FBF-FAC5B1AF0337}" srcOrd="0" destOrd="0" presId="urn:microsoft.com/office/officeart/2005/8/layout/default#2"/>
    <dgm:cxn modelId="{83742C6B-2D31-469A-A642-27F7BC346F89}" srcId="{B5A3CA66-00AB-47EC-92CF-7E61A6189811}" destId="{2BD9E575-D995-4AC9-A5A1-36F4F8B9578E}" srcOrd="4" destOrd="0" parTransId="{6CA77E7C-35DC-4D55-8EAA-4123615929D0}" sibTransId="{072F4C15-A417-4BFD-AF47-0BD66B2A3FEA}"/>
    <dgm:cxn modelId="{E4BF1752-E6A8-465E-8267-B205115FA206}" srcId="{B5A3CA66-00AB-47EC-92CF-7E61A6189811}" destId="{8854E5E6-A1A1-414A-89DA-16E248F95455}" srcOrd="5" destOrd="0" parTransId="{DB64B5CB-FABF-4331-81CB-FF661AA3CC5F}" sibTransId="{93C541D8-BE31-4666-9CDC-4D840FDED11C}"/>
    <dgm:cxn modelId="{4145E085-35BA-4AD7-9A30-59AC59E63ECA}" srcId="{B5A3CA66-00AB-47EC-92CF-7E61A6189811}" destId="{FAB64583-4EFF-4BEF-A86F-F3DE0D19C327}" srcOrd="3" destOrd="0" parTransId="{608F57FF-FD9C-4403-9E1D-DB0EB8655C55}" sibTransId="{95AB7244-9D24-4E80-86A6-CC10DCFAB987}"/>
    <dgm:cxn modelId="{E14B9685-E9B2-4722-BF2A-49200DDD158B}" type="presOf" srcId="{FAB64583-4EFF-4BEF-A86F-F3DE0D19C327}" destId="{B187E7A5-65E6-48DC-B762-5BFABC7F7110}" srcOrd="0" destOrd="0" presId="urn:microsoft.com/office/officeart/2005/8/layout/default#2"/>
    <dgm:cxn modelId="{FD1A07EC-2EFE-49A8-91C1-E69318D58AC4}" type="presOf" srcId="{A4C5BA9E-3723-497A-8C25-F19F8C2B9635}" destId="{5647D58B-28CD-4E92-97B9-4FFE5485AD7A}" srcOrd="0" destOrd="0" presId="urn:microsoft.com/office/officeart/2005/8/layout/default#2"/>
    <dgm:cxn modelId="{6EA6072E-1300-4A14-9DDD-3742926961B4}" type="presOf" srcId="{D47D7404-897C-4BEA-BA3F-2DB2BAA37CBE}" destId="{B4891472-4090-461F-B7FE-8BEE9CC53E3A}" srcOrd="0" destOrd="0" presId="urn:microsoft.com/office/officeart/2005/8/layout/default#2"/>
    <dgm:cxn modelId="{B2436CDE-33CF-4DF0-A71C-D4571D579AF0}" srcId="{B5A3CA66-00AB-47EC-92CF-7E61A6189811}" destId="{AB3B3793-EB78-43BC-8D54-78623595023E}" srcOrd="2" destOrd="0" parTransId="{351EF842-4A87-476F-BB0B-EF93269DDAA4}" sibTransId="{F1D72D6F-F9A5-448F-8DEA-1335928ED999}"/>
    <dgm:cxn modelId="{34CBE1B9-6DEE-4C9B-B00B-4656AFB7CC11}" type="presOf" srcId="{B5A3CA66-00AB-47EC-92CF-7E61A6189811}" destId="{6D879988-FD1C-4509-B143-4AE7A20FF2FD}" srcOrd="0" destOrd="0" presId="urn:microsoft.com/office/officeart/2005/8/layout/default#2"/>
    <dgm:cxn modelId="{A267CC7C-F154-44A1-9854-C84625327F6B}" type="presParOf" srcId="{6D879988-FD1C-4509-B143-4AE7A20FF2FD}" destId="{B4891472-4090-461F-B7FE-8BEE9CC53E3A}" srcOrd="0" destOrd="0" presId="urn:microsoft.com/office/officeart/2005/8/layout/default#2"/>
    <dgm:cxn modelId="{9A22E07F-4CBD-4A21-A8CB-971D47A1B852}" type="presParOf" srcId="{6D879988-FD1C-4509-B143-4AE7A20FF2FD}" destId="{D7B07E21-8FE4-4EC4-9557-F7E76F02DA93}" srcOrd="1" destOrd="0" presId="urn:microsoft.com/office/officeart/2005/8/layout/default#2"/>
    <dgm:cxn modelId="{A6BEDE6E-4D71-4D01-A0D9-249BE64E82C5}" type="presParOf" srcId="{6D879988-FD1C-4509-B143-4AE7A20FF2FD}" destId="{5647D58B-28CD-4E92-97B9-4FFE5485AD7A}" srcOrd="2" destOrd="0" presId="urn:microsoft.com/office/officeart/2005/8/layout/default#2"/>
    <dgm:cxn modelId="{A99C46AB-0286-492B-A597-5305B2A5880B}" type="presParOf" srcId="{6D879988-FD1C-4509-B143-4AE7A20FF2FD}" destId="{C704CDBE-318E-44E3-B007-A1AEED1B784D}" srcOrd="3" destOrd="0" presId="urn:microsoft.com/office/officeart/2005/8/layout/default#2"/>
    <dgm:cxn modelId="{7603CA32-6B84-4999-84A1-E884F9B2BD8C}" type="presParOf" srcId="{6D879988-FD1C-4509-B143-4AE7A20FF2FD}" destId="{58195D59-A133-4C3B-8FBF-FAC5B1AF0337}" srcOrd="4" destOrd="0" presId="urn:microsoft.com/office/officeart/2005/8/layout/default#2"/>
    <dgm:cxn modelId="{0F53EC61-C63B-4A44-A9CD-947000B16260}" type="presParOf" srcId="{6D879988-FD1C-4509-B143-4AE7A20FF2FD}" destId="{AB86C748-2642-4990-8662-E319041CDB89}" srcOrd="5" destOrd="0" presId="urn:microsoft.com/office/officeart/2005/8/layout/default#2"/>
    <dgm:cxn modelId="{3044DA58-4B00-41F4-8C53-F225A00E09B0}" type="presParOf" srcId="{6D879988-FD1C-4509-B143-4AE7A20FF2FD}" destId="{B187E7A5-65E6-48DC-B762-5BFABC7F7110}" srcOrd="6" destOrd="0" presId="urn:microsoft.com/office/officeart/2005/8/layout/default#2"/>
    <dgm:cxn modelId="{ED75FDEE-1BF4-414F-A271-063F9B9DFA77}" type="presParOf" srcId="{6D879988-FD1C-4509-B143-4AE7A20FF2FD}" destId="{3F9A3712-F44B-43CD-8069-C5FE41553DCB}" srcOrd="7" destOrd="0" presId="urn:microsoft.com/office/officeart/2005/8/layout/default#2"/>
    <dgm:cxn modelId="{AE2A9AD4-B512-41A0-A18C-D593A5FC3059}" type="presParOf" srcId="{6D879988-FD1C-4509-B143-4AE7A20FF2FD}" destId="{849BBF32-2293-4ADE-82C4-E0D05C375488}" srcOrd="8" destOrd="0" presId="urn:microsoft.com/office/officeart/2005/8/layout/default#2"/>
    <dgm:cxn modelId="{D945413D-FF3B-460F-A348-9F4A16A37474}" type="presParOf" srcId="{6D879988-FD1C-4509-B143-4AE7A20FF2FD}" destId="{39062CBB-5FA0-4685-B9A6-E859671E850E}" srcOrd="9" destOrd="0" presId="urn:microsoft.com/office/officeart/2005/8/layout/default#2"/>
    <dgm:cxn modelId="{1624D3F5-64AA-427B-A382-47C9606DAFFB}" type="presParOf" srcId="{6D879988-FD1C-4509-B143-4AE7A20FF2FD}" destId="{466EB014-1E71-45C1-9814-D178FE571E45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6E78E-2C0E-47FE-BC07-9C7500C076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CCD8932-80B6-4A5F-9F01-B8700D9A3941}">
      <dgm:prSet phldrT="[Testo]"/>
      <dgm:spPr/>
      <dgm:t>
        <a:bodyPr/>
        <a:lstStyle/>
        <a:p>
          <a:r>
            <a:rPr lang="it-IT" dirty="0" smtClean="0"/>
            <a:t>Avvio</a:t>
          </a:r>
          <a:endParaRPr lang="it-IT" dirty="0"/>
        </a:p>
      </dgm:t>
    </dgm:pt>
    <dgm:pt modelId="{E93BE9CC-2F10-46C7-83E1-6B44B0E15A48}" type="parTrans" cxnId="{C5BE37EB-3132-4DEE-AACB-19D1EA03A04A}">
      <dgm:prSet/>
      <dgm:spPr/>
      <dgm:t>
        <a:bodyPr/>
        <a:lstStyle/>
        <a:p>
          <a:endParaRPr lang="it-IT"/>
        </a:p>
      </dgm:t>
    </dgm:pt>
    <dgm:pt modelId="{0DFA48C4-25BE-4E44-B069-C6040CEC3F35}" type="sibTrans" cxnId="{C5BE37EB-3132-4DEE-AACB-19D1EA03A04A}">
      <dgm:prSet/>
      <dgm:spPr/>
      <dgm:t>
        <a:bodyPr/>
        <a:lstStyle/>
        <a:p>
          <a:endParaRPr lang="it-IT"/>
        </a:p>
      </dgm:t>
    </dgm:pt>
    <dgm:pt modelId="{1E244C0A-6856-4958-AE72-D0BC71B99ED7}">
      <dgm:prSet phldrT="[Testo]"/>
      <dgm:spPr/>
      <dgm:t>
        <a:bodyPr/>
        <a:lstStyle/>
        <a:p>
          <a:r>
            <a:rPr lang="it-IT" dirty="0" smtClean="0"/>
            <a:t>Sequestro d’iniziativa </a:t>
          </a:r>
          <a:r>
            <a:rPr lang="it-IT" dirty="0" err="1" smtClean="0"/>
            <a:t>P.G</a:t>
          </a:r>
          <a:r>
            <a:rPr lang="it-IT" dirty="0" smtClean="0"/>
            <a:t>: decreto di convalida  del PM</a:t>
          </a:r>
          <a:endParaRPr lang="it-IT" dirty="0"/>
        </a:p>
      </dgm:t>
    </dgm:pt>
    <dgm:pt modelId="{A16958E8-134C-4FA5-9842-E5E429038E33}" type="parTrans" cxnId="{BBA3A184-F2B9-4A9D-9E36-A3FD58EA3D73}">
      <dgm:prSet/>
      <dgm:spPr/>
      <dgm:t>
        <a:bodyPr/>
        <a:lstStyle/>
        <a:p>
          <a:endParaRPr lang="it-IT"/>
        </a:p>
      </dgm:t>
    </dgm:pt>
    <dgm:pt modelId="{75BC6033-F429-44DD-B319-E8ADF8F1D20B}" type="sibTrans" cxnId="{BBA3A184-F2B9-4A9D-9E36-A3FD58EA3D73}">
      <dgm:prSet/>
      <dgm:spPr/>
      <dgm:t>
        <a:bodyPr/>
        <a:lstStyle/>
        <a:p>
          <a:endParaRPr lang="it-IT"/>
        </a:p>
      </dgm:t>
    </dgm:pt>
    <dgm:pt modelId="{1772AEF9-D121-4F9C-AB30-05875A3251AA}">
      <dgm:prSet phldrT="[Testo]"/>
      <dgm:spPr/>
      <dgm:t>
        <a:bodyPr/>
        <a:lstStyle/>
        <a:p>
          <a:r>
            <a:rPr lang="it-IT" dirty="0" smtClean="0"/>
            <a:t>Decreto di sequestro emesso dal P.M. o dal Giudice</a:t>
          </a:r>
          <a:endParaRPr lang="it-IT" dirty="0"/>
        </a:p>
      </dgm:t>
    </dgm:pt>
    <dgm:pt modelId="{CD6F56C7-EA19-4F9B-A37D-8DC7A7562813}" type="parTrans" cxnId="{33D25653-F4CD-4A58-92E9-89F1E6B8E866}">
      <dgm:prSet/>
      <dgm:spPr/>
      <dgm:t>
        <a:bodyPr/>
        <a:lstStyle/>
        <a:p>
          <a:endParaRPr lang="it-IT"/>
        </a:p>
      </dgm:t>
    </dgm:pt>
    <dgm:pt modelId="{CDF5B54D-5C9F-40D5-8023-78FC09ED0F48}" type="sibTrans" cxnId="{33D25653-F4CD-4A58-92E9-89F1E6B8E866}">
      <dgm:prSet/>
      <dgm:spPr/>
      <dgm:t>
        <a:bodyPr/>
        <a:lstStyle/>
        <a:p>
          <a:endParaRPr lang="it-IT"/>
        </a:p>
      </dgm:t>
    </dgm:pt>
    <dgm:pt modelId="{2BA8F2C2-7C46-40F5-8574-69A97E566C3D}">
      <dgm:prSet phldrT="[Testo]"/>
      <dgm:spPr/>
      <dgm:t>
        <a:bodyPr/>
        <a:lstStyle/>
        <a:p>
          <a:r>
            <a:rPr lang="it-IT" dirty="0" smtClean="0"/>
            <a:t>Esecuzione</a:t>
          </a:r>
          <a:endParaRPr lang="it-IT" dirty="0"/>
        </a:p>
      </dgm:t>
    </dgm:pt>
    <dgm:pt modelId="{CEE13349-AC25-47C8-8533-68F3BF7E5D9B}" type="parTrans" cxnId="{6461CF28-7E30-42A6-B85A-38A45DB69EC1}">
      <dgm:prSet/>
      <dgm:spPr/>
      <dgm:t>
        <a:bodyPr/>
        <a:lstStyle/>
        <a:p>
          <a:endParaRPr lang="it-IT"/>
        </a:p>
      </dgm:t>
    </dgm:pt>
    <dgm:pt modelId="{78CFAC3A-EBE9-4DE7-8296-26CBC0CA84CC}" type="sibTrans" cxnId="{6461CF28-7E30-42A6-B85A-38A45DB69EC1}">
      <dgm:prSet/>
      <dgm:spPr/>
      <dgm:t>
        <a:bodyPr/>
        <a:lstStyle/>
        <a:p>
          <a:endParaRPr lang="it-IT"/>
        </a:p>
      </dgm:t>
    </dgm:pt>
    <dgm:pt modelId="{BDD83E2B-9885-4D2E-952C-25DA9CF0422F}">
      <dgm:prSet phldrT="[Testo]"/>
      <dgm:spPr/>
      <dgm:t>
        <a:bodyPr/>
        <a:lstStyle/>
        <a:p>
          <a:r>
            <a:rPr lang="it-IT" dirty="0" smtClean="0"/>
            <a:t>Verbale di sequestro (art. 81 </a:t>
          </a:r>
          <a:r>
            <a:rPr lang="it-IT" dirty="0" err="1" smtClean="0"/>
            <a:t>disp.att.cpp</a:t>
          </a:r>
          <a:r>
            <a:rPr lang="it-IT" dirty="0" smtClean="0"/>
            <a:t>)</a:t>
          </a:r>
          <a:endParaRPr lang="it-IT" dirty="0"/>
        </a:p>
      </dgm:t>
    </dgm:pt>
    <dgm:pt modelId="{90CF5856-E9A2-44A0-99C2-6CA9CF0EA8EB}" type="parTrans" cxnId="{19B131BC-9398-4A1A-96F4-4DD65537C784}">
      <dgm:prSet/>
      <dgm:spPr/>
      <dgm:t>
        <a:bodyPr/>
        <a:lstStyle/>
        <a:p>
          <a:endParaRPr lang="it-IT"/>
        </a:p>
      </dgm:t>
    </dgm:pt>
    <dgm:pt modelId="{19CD71B1-11F2-4692-9374-97D7C7A8251A}" type="sibTrans" cxnId="{19B131BC-9398-4A1A-96F4-4DD65537C784}">
      <dgm:prSet/>
      <dgm:spPr/>
      <dgm:t>
        <a:bodyPr/>
        <a:lstStyle/>
        <a:p>
          <a:endParaRPr lang="it-IT"/>
        </a:p>
      </dgm:t>
    </dgm:pt>
    <dgm:pt modelId="{A8BE18D8-9404-4C46-9915-549563AECBF5}">
      <dgm:prSet phldrT="[Testo]"/>
      <dgm:spPr/>
      <dgm:t>
        <a:bodyPr/>
        <a:lstStyle/>
        <a:p>
          <a:r>
            <a:rPr lang="it-IT" dirty="0" smtClean="0"/>
            <a:t>Custodia: modalità</a:t>
          </a:r>
          <a:endParaRPr lang="it-IT" dirty="0"/>
        </a:p>
      </dgm:t>
    </dgm:pt>
    <dgm:pt modelId="{2A2A3B6E-9E43-4161-B8D8-FC7A9475AD68}" type="parTrans" cxnId="{EB13D2B6-B1B5-488F-81D6-7F639BBB8063}">
      <dgm:prSet/>
      <dgm:spPr/>
      <dgm:t>
        <a:bodyPr/>
        <a:lstStyle/>
        <a:p>
          <a:endParaRPr lang="it-IT"/>
        </a:p>
      </dgm:t>
    </dgm:pt>
    <dgm:pt modelId="{685A066A-F2C2-43B5-8E47-AEA7E026143E}" type="sibTrans" cxnId="{EB13D2B6-B1B5-488F-81D6-7F639BBB8063}">
      <dgm:prSet/>
      <dgm:spPr/>
      <dgm:t>
        <a:bodyPr/>
        <a:lstStyle/>
        <a:p>
          <a:endParaRPr lang="it-IT"/>
        </a:p>
      </dgm:t>
    </dgm:pt>
    <dgm:pt modelId="{3E3C1993-DC41-47A6-A8AB-55FDCA53138D}">
      <dgm:prSet phldrT="[Testo]"/>
      <dgm:spPr/>
      <dgm:t>
        <a:bodyPr/>
        <a:lstStyle/>
        <a:p>
          <a:r>
            <a:rPr lang="it-IT" dirty="0" smtClean="0"/>
            <a:t>Destinazione del bene </a:t>
          </a:r>
          <a:endParaRPr lang="it-IT" dirty="0"/>
        </a:p>
      </dgm:t>
    </dgm:pt>
    <dgm:pt modelId="{6794D49C-9B78-4E76-8F96-1D530F33CBC4}" type="parTrans" cxnId="{1FF6BE05-DE69-4711-914D-FF69E3FFEB90}">
      <dgm:prSet/>
      <dgm:spPr/>
      <dgm:t>
        <a:bodyPr/>
        <a:lstStyle/>
        <a:p>
          <a:endParaRPr lang="it-IT"/>
        </a:p>
      </dgm:t>
    </dgm:pt>
    <dgm:pt modelId="{0A9ADB22-9C0D-49FB-A9A8-F45EBF17573A}" type="sibTrans" cxnId="{1FF6BE05-DE69-4711-914D-FF69E3FFEB90}">
      <dgm:prSet/>
      <dgm:spPr/>
      <dgm:t>
        <a:bodyPr/>
        <a:lstStyle/>
        <a:p>
          <a:endParaRPr lang="it-IT"/>
        </a:p>
      </dgm:t>
    </dgm:pt>
    <dgm:pt modelId="{1778CD46-4E10-4576-9A3F-C6CB1973C20E}">
      <dgm:prSet phldrT="[Testo]"/>
      <dgm:spPr/>
      <dgm:t>
        <a:bodyPr/>
        <a:lstStyle/>
        <a:p>
          <a:r>
            <a:rPr lang="it-IT" dirty="0" smtClean="0"/>
            <a:t>Restituzione (art. 263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9EA59B34-AC90-4011-A939-6A0C949AAB09}" type="parTrans" cxnId="{971FFE1F-9374-4A6D-9338-7153AE5D4740}">
      <dgm:prSet/>
      <dgm:spPr/>
      <dgm:t>
        <a:bodyPr/>
        <a:lstStyle/>
        <a:p>
          <a:endParaRPr lang="it-IT"/>
        </a:p>
      </dgm:t>
    </dgm:pt>
    <dgm:pt modelId="{38605B6E-3253-4216-8DB8-701AD602BB13}" type="sibTrans" cxnId="{971FFE1F-9374-4A6D-9338-7153AE5D4740}">
      <dgm:prSet/>
      <dgm:spPr/>
      <dgm:t>
        <a:bodyPr/>
        <a:lstStyle/>
        <a:p>
          <a:endParaRPr lang="it-IT"/>
        </a:p>
      </dgm:t>
    </dgm:pt>
    <dgm:pt modelId="{B5170F11-3C85-4AA8-86FD-B1930F7320D6}">
      <dgm:prSet phldrT="[Testo]"/>
      <dgm:spPr/>
      <dgm:t>
        <a:bodyPr/>
        <a:lstStyle/>
        <a:p>
          <a:r>
            <a:rPr lang="it-IT" dirty="0" smtClean="0"/>
            <a:t>Opposizione al provvedimento che dispone circa la restituzione</a:t>
          </a:r>
          <a:endParaRPr lang="it-IT" dirty="0"/>
        </a:p>
      </dgm:t>
    </dgm:pt>
    <dgm:pt modelId="{0F93F083-6C71-488F-BA18-22C925F10E45}" type="parTrans" cxnId="{303AC1B5-D8E5-40BA-9600-46C375549CAA}">
      <dgm:prSet/>
      <dgm:spPr/>
      <dgm:t>
        <a:bodyPr/>
        <a:lstStyle/>
        <a:p>
          <a:endParaRPr lang="it-IT"/>
        </a:p>
      </dgm:t>
    </dgm:pt>
    <dgm:pt modelId="{5A5E1A78-498F-4538-94C3-B26ED43DA3B2}" type="sibTrans" cxnId="{303AC1B5-D8E5-40BA-9600-46C375549CAA}">
      <dgm:prSet/>
      <dgm:spPr/>
      <dgm:t>
        <a:bodyPr/>
        <a:lstStyle/>
        <a:p>
          <a:endParaRPr lang="it-IT"/>
        </a:p>
      </dgm:t>
    </dgm:pt>
    <dgm:pt modelId="{552F009E-0191-4E05-AB77-E2CEA4A8DC6D}">
      <dgm:prSet phldrT="[Testo]"/>
      <dgm:spPr/>
      <dgm:t>
        <a:bodyPr/>
        <a:lstStyle/>
        <a:p>
          <a:r>
            <a:rPr lang="it-IT" dirty="0" smtClean="0"/>
            <a:t>Avvisi ai difensori e alle parti</a:t>
          </a:r>
          <a:endParaRPr lang="it-IT" dirty="0"/>
        </a:p>
      </dgm:t>
    </dgm:pt>
    <dgm:pt modelId="{E2F3201D-FC08-450E-A763-A900510BA71D}" type="parTrans" cxnId="{3275796C-B01D-4980-922D-800614D2C7D1}">
      <dgm:prSet/>
      <dgm:spPr/>
    </dgm:pt>
    <dgm:pt modelId="{D4678E2A-C75E-4E8A-93E1-E6C2DF0BACB7}" type="sibTrans" cxnId="{3275796C-B01D-4980-922D-800614D2C7D1}">
      <dgm:prSet/>
      <dgm:spPr/>
    </dgm:pt>
    <dgm:pt modelId="{914F07E3-5B14-42F7-A228-15E51B027FCC}">
      <dgm:prSet phldrT="[Testo]"/>
      <dgm:spPr/>
      <dgm:t>
        <a:bodyPr/>
        <a:lstStyle/>
        <a:p>
          <a:r>
            <a:rPr lang="it-IT" dirty="0" smtClean="0"/>
            <a:t>Vendita /distruzione/assegnazione ad Enti</a:t>
          </a:r>
          <a:endParaRPr lang="it-IT" dirty="0"/>
        </a:p>
      </dgm:t>
    </dgm:pt>
    <dgm:pt modelId="{40CCE897-E9C1-4FEB-A99B-54DE543FC5F3}" type="parTrans" cxnId="{FBB0FD19-8F9E-44E5-94E9-9D8238C0D0F0}">
      <dgm:prSet/>
      <dgm:spPr/>
    </dgm:pt>
    <dgm:pt modelId="{E3338C9D-44F9-460C-8E63-75ABD2C3ACFF}" type="sibTrans" cxnId="{FBB0FD19-8F9E-44E5-94E9-9D8238C0D0F0}">
      <dgm:prSet/>
      <dgm:spPr/>
    </dgm:pt>
    <dgm:pt modelId="{89C3F8B5-287E-4A7B-B30B-B5906ACA7A7D}" type="pres">
      <dgm:prSet presAssocID="{A1D6E78E-2C0E-47FE-BC07-9C7500C076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E94D76E-2CEF-438B-9414-5CF6B65C1548}" type="pres">
      <dgm:prSet presAssocID="{6CCD8932-80B6-4A5F-9F01-B8700D9A3941}" presName="composite" presStyleCnt="0"/>
      <dgm:spPr/>
    </dgm:pt>
    <dgm:pt modelId="{3EBF9091-23AE-4037-9762-980FCA395812}" type="pres">
      <dgm:prSet presAssocID="{6CCD8932-80B6-4A5F-9F01-B8700D9A39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597B77-2DE3-4E3C-A76D-4B2C3459EDF2}" type="pres">
      <dgm:prSet presAssocID="{6CCD8932-80B6-4A5F-9F01-B8700D9A39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B2C31F-B7BF-4B5E-9F22-720D6311E435}" type="pres">
      <dgm:prSet presAssocID="{0DFA48C4-25BE-4E44-B069-C6040CEC3F35}" presName="sp" presStyleCnt="0"/>
      <dgm:spPr/>
    </dgm:pt>
    <dgm:pt modelId="{5CF76D19-B087-4660-9042-0DF510D29ADB}" type="pres">
      <dgm:prSet presAssocID="{2BA8F2C2-7C46-40F5-8574-69A97E566C3D}" presName="composite" presStyleCnt="0"/>
      <dgm:spPr/>
    </dgm:pt>
    <dgm:pt modelId="{2B063B5D-1DC4-4F2B-973E-4DE31CEFE945}" type="pres">
      <dgm:prSet presAssocID="{2BA8F2C2-7C46-40F5-8574-69A97E566C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3B1E28-1C33-4F80-B4F6-28E8833D8FA2}" type="pres">
      <dgm:prSet presAssocID="{2BA8F2C2-7C46-40F5-8574-69A97E566C3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098E52-1B3B-46E4-A468-22FA007D5190}" type="pres">
      <dgm:prSet presAssocID="{78CFAC3A-EBE9-4DE7-8296-26CBC0CA84CC}" presName="sp" presStyleCnt="0"/>
      <dgm:spPr/>
    </dgm:pt>
    <dgm:pt modelId="{0DB0E655-3432-4542-90F7-C9EB25D62D8C}" type="pres">
      <dgm:prSet presAssocID="{3E3C1993-DC41-47A6-A8AB-55FDCA53138D}" presName="composite" presStyleCnt="0"/>
      <dgm:spPr/>
    </dgm:pt>
    <dgm:pt modelId="{14BE4E92-5CA5-4986-A041-2E9B9B849A57}" type="pres">
      <dgm:prSet presAssocID="{3E3C1993-DC41-47A6-A8AB-55FDCA5313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6F776E-938A-4742-AC18-7D2F614ED706}" type="pres">
      <dgm:prSet presAssocID="{3E3C1993-DC41-47A6-A8AB-55FDCA5313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9B131BC-9398-4A1A-96F4-4DD65537C784}" srcId="{2BA8F2C2-7C46-40F5-8574-69A97E566C3D}" destId="{BDD83E2B-9885-4D2E-952C-25DA9CF0422F}" srcOrd="0" destOrd="0" parTransId="{90CF5856-E9A2-44A0-99C2-6CA9CF0EA8EB}" sibTransId="{19CD71B1-11F2-4692-9374-97D7C7A8251A}"/>
    <dgm:cxn modelId="{C9686E55-3640-46D3-9F3E-E5FE90182324}" type="presOf" srcId="{3E3C1993-DC41-47A6-A8AB-55FDCA53138D}" destId="{14BE4E92-5CA5-4986-A041-2E9B9B849A57}" srcOrd="0" destOrd="0" presId="urn:microsoft.com/office/officeart/2005/8/layout/chevron2"/>
    <dgm:cxn modelId="{BBA3A184-F2B9-4A9D-9E36-A3FD58EA3D73}" srcId="{6CCD8932-80B6-4A5F-9F01-B8700D9A3941}" destId="{1E244C0A-6856-4958-AE72-D0BC71B99ED7}" srcOrd="0" destOrd="0" parTransId="{A16958E8-134C-4FA5-9842-E5E429038E33}" sibTransId="{75BC6033-F429-44DD-B319-E8ADF8F1D20B}"/>
    <dgm:cxn modelId="{3275796C-B01D-4980-922D-800614D2C7D1}" srcId="{2BA8F2C2-7C46-40F5-8574-69A97E566C3D}" destId="{552F009E-0191-4E05-AB77-E2CEA4A8DC6D}" srcOrd="2" destOrd="0" parTransId="{E2F3201D-FC08-450E-A763-A900510BA71D}" sibTransId="{D4678E2A-C75E-4E8A-93E1-E6C2DF0BACB7}"/>
    <dgm:cxn modelId="{6461CF28-7E30-42A6-B85A-38A45DB69EC1}" srcId="{A1D6E78E-2C0E-47FE-BC07-9C7500C076A0}" destId="{2BA8F2C2-7C46-40F5-8574-69A97E566C3D}" srcOrd="1" destOrd="0" parTransId="{CEE13349-AC25-47C8-8533-68F3BF7E5D9B}" sibTransId="{78CFAC3A-EBE9-4DE7-8296-26CBC0CA84CC}"/>
    <dgm:cxn modelId="{33D25653-F4CD-4A58-92E9-89F1E6B8E866}" srcId="{6CCD8932-80B6-4A5F-9F01-B8700D9A3941}" destId="{1772AEF9-D121-4F9C-AB30-05875A3251AA}" srcOrd="1" destOrd="0" parTransId="{CD6F56C7-EA19-4F9B-A37D-8DC7A7562813}" sibTransId="{CDF5B54D-5C9F-40D5-8023-78FC09ED0F48}"/>
    <dgm:cxn modelId="{7BE7B168-EF10-4BE9-884A-270E037D3ADA}" type="presOf" srcId="{B5170F11-3C85-4AA8-86FD-B1930F7320D6}" destId="{F06F776E-938A-4742-AC18-7D2F614ED706}" srcOrd="0" destOrd="1" presId="urn:microsoft.com/office/officeart/2005/8/layout/chevron2"/>
    <dgm:cxn modelId="{66C2A696-DCCB-4945-BDA0-8760BDD1FF8A}" type="presOf" srcId="{6CCD8932-80B6-4A5F-9F01-B8700D9A3941}" destId="{3EBF9091-23AE-4037-9762-980FCA395812}" srcOrd="0" destOrd="0" presId="urn:microsoft.com/office/officeart/2005/8/layout/chevron2"/>
    <dgm:cxn modelId="{E559C1EB-CCB5-474C-BAB4-EE418B61FA37}" type="presOf" srcId="{552F009E-0191-4E05-AB77-E2CEA4A8DC6D}" destId="{903B1E28-1C33-4F80-B4F6-28E8833D8FA2}" srcOrd="0" destOrd="2" presId="urn:microsoft.com/office/officeart/2005/8/layout/chevron2"/>
    <dgm:cxn modelId="{ED1999B7-219A-49B5-A186-3877FCD3CE72}" type="presOf" srcId="{A8BE18D8-9404-4C46-9915-549563AECBF5}" destId="{903B1E28-1C33-4F80-B4F6-28E8833D8FA2}" srcOrd="0" destOrd="1" presId="urn:microsoft.com/office/officeart/2005/8/layout/chevron2"/>
    <dgm:cxn modelId="{971FFE1F-9374-4A6D-9338-7153AE5D4740}" srcId="{3E3C1993-DC41-47A6-A8AB-55FDCA53138D}" destId="{1778CD46-4E10-4576-9A3F-C6CB1973C20E}" srcOrd="0" destOrd="0" parTransId="{9EA59B34-AC90-4011-A939-6A0C949AAB09}" sibTransId="{38605B6E-3253-4216-8DB8-701AD602BB13}"/>
    <dgm:cxn modelId="{193D2A42-4A2C-4288-828F-57F1A4BA3B6A}" type="presOf" srcId="{1E244C0A-6856-4958-AE72-D0BC71B99ED7}" destId="{6C597B77-2DE3-4E3C-A76D-4B2C3459EDF2}" srcOrd="0" destOrd="0" presId="urn:microsoft.com/office/officeart/2005/8/layout/chevron2"/>
    <dgm:cxn modelId="{C5BE37EB-3132-4DEE-AACB-19D1EA03A04A}" srcId="{A1D6E78E-2C0E-47FE-BC07-9C7500C076A0}" destId="{6CCD8932-80B6-4A5F-9F01-B8700D9A3941}" srcOrd="0" destOrd="0" parTransId="{E93BE9CC-2F10-46C7-83E1-6B44B0E15A48}" sibTransId="{0DFA48C4-25BE-4E44-B069-C6040CEC3F35}"/>
    <dgm:cxn modelId="{E720D938-B311-434E-81AB-108D1186FFC2}" type="presOf" srcId="{914F07E3-5B14-42F7-A228-15E51B027FCC}" destId="{F06F776E-938A-4742-AC18-7D2F614ED706}" srcOrd="0" destOrd="2" presId="urn:microsoft.com/office/officeart/2005/8/layout/chevron2"/>
    <dgm:cxn modelId="{FBB0FD19-8F9E-44E5-94E9-9D8238C0D0F0}" srcId="{3E3C1993-DC41-47A6-A8AB-55FDCA53138D}" destId="{914F07E3-5B14-42F7-A228-15E51B027FCC}" srcOrd="2" destOrd="0" parTransId="{40CCE897-E9C1-4FEB-A99B-54DE543FC5F3}" sibTransId="{E3338C9D-44F9-460C-8E63-75ABD2C3ACFF}"/>
    <dgm:cxn modelId="{1FF6BE05-DE69-4711-914D-FF69E3FFEB90}" srcId="{A1D6E78E-2C0E-47FE-BC07-9C7500C076A0}" destId="{3E3C1993-DC41-47A6-A8AB-55FDCA53138D}" srcOrd="2" destOrd="0" parTransId="{6794D49C-9B78-4E76-8F96-1D530F33CBC4}" sibTransId="{0A9ADB22-9C0D-49FB-A9A8-F45EBF17573A}"/>
    <dgm:cxn modelId="{35A9211F-C7BD-4645-BB2E-438D4355BD32}" type="presOf" srcId="{A1D6E78E-2C0E-47FE-BC07-9C7500C076A0}" destId="{89C3F8B5-287E-4A7B-B30B-B5906ACA7A7D}" srcOrd="0" destOrd="0" presId="urn:microsoft.com/office/officeart/2005/8/layout/chevron2"/>
    <dgm:cxn modelId="{303AC1B5-D8E5-40BA-9600-46C375549CAA}" srcId="{3E3C1993-DC41-47A6-A8AB-55FDCA53138D}" destId="{B5170F11-3C85-4AA8-86FD-B1930F7320D6}" srcOrd="1" destOrd="0" parTransId="{0F93F083-6C71-488F-BA18-22C925F10E45}" sibTransId="{5A5E1A78-498F-4538-94C3-B26ED43DA3B2}"/>
    <dgm:cxn modelId="{EB13D2B6-B1B5-488F-81D6-7F639BBB8063}" srcId="{2BA8F2C2-7C46-40F5-8574-69A97E566C3D}" destId="{A8BE18D8-9404-4C46-9915-549563AECBF5}" srcOrd="1" destOrd="0" parTransId="{2A2A3B6E-9E43-4161-B8D8-FC7A9475AD68}" sibTransId="{685A066A-F2C2-43B5-8E47-AEA7E026143E}"/>
    <dgm:cxn modelId="{AF84C139-90ED-4A20-92CE-46A108E55CE4}" type="presOf" srcId="{BDD83E2B-9885-4D2E-952C-25DA9CF0422F}" destId="{903B1E28-1C33-4F80-B4F6-28E8833D8FA2}" srcOrd="0" destOrd="0" presId="urn:microsoft.com/office/officeart/2005/8/layout/chevron2"/>
    <dgm:cxn modelId="{07E50893-6661-4880-BC44-645C66867187}" type="presOf" srcId="{1772AEF9-D121-4F9C-AB30-05875A3251AA}" destId="{6C597B77-2DE3-4E3C-A76D-4B2C3459EDF2}" srcOrd="0" destOrd="1" presId="urn:microsoft.com/office/officeart/2005/8/layout/chevron2"/>
    <dgm:cxn modelId="{6E2316FF-C63B-4C1A-9FE2-530A75B40308}" type="presOf" srcId="{1778CD46-4E10-4576-9A3F-C6CB1973C20E}" destId="{F06F776E-938A-4742-AC18-7D2F614ED706}" srcOrd="0" destOrd="0" presId="urn:microsoft.com/office/officeart/2005/8/layout/chevron2"/>
    <dgm:cxn modelId="{CF23FEEE-2213-4524-A3F9-9A6073AE56F9}" type="presOf" srcId="{2BA8F2C2-7C46-40F5-8574-69A97E566C3D}" destId="{2B063B5D-1DC4-4F2B-973E-4DE31CEFE945}" srcOrd="0" destOrd="0" presId="urn:microsoft.com/office/officeart/2005/8/layout/chevron2"/>
    <dgm:cxn modelId="{209945CC-08C4-4875-8164-BD04B14D3D4F}" type="presParOf" srcId="{89C3F8B5-287E-4A7B-B30B-B5906ACA7A7D}" destId="{FE94D76E-2CEF-438B-9414-5CF6B65C1548}" srcOrd="0" destOrd="0" presId="urn:microsoft.com/office/officeart/2005/8/layout/chevron2"/>
    <dgm:cxn modelId="{37399C90-98F6-4191-8555-C55D3F5D6953}" type="presParOf" srcId="{FE94D76E-2CEF-438B-9414-5CF6B65C1548}" destId="{3EBF9091-23AE-4037-9762-980FCA395812}" srcOrd="0" destOrd="0" presId="urn:microsoft.com/office/officeart/2005/8/layout/chevron2"/>
    <dgm:cxn modelId="{851845BA-724A-402E-A749-BA4A2F6DC3D1}" type="presParOf" srcId="{FE94D76E-2CEF-438B-9414-5CF6B65C1548}" destId="{6C597B77-2DE3-4E3C-A76D-4B2C3459EDF2}" srcOrd="1" destOrd="0" presId="urn:microsoft.com/office/officeart/2005/8/layout/chevron2"/>
    <dgm:cxn modelId="{08099502-4539-4876-93D1-2334A441F35C}" type="presParOf" srcId="{89C3F8B5-287E-4A7B-B30B-B5906ACA7A7D}" destId="{3BB2C31F-B7BF-4B5E-9F22-720D6311E435}" srcOrd="1" destOrd="0" presId="urn:microsoft.com/office/officeart/2005/8/layout/chevron2"/>
    <dgm:cxn modelId="{B79C3F06-8F22-4A1E-9D2A-0B152F1E0C41}" type="presParOf" srcId="{89C3F8B5-287E-4A7B-B30B-B5906ACA7A7D}" destId="{5CF76D19-B087-4660-9042-0DF510D29ADB}" srcOrd="2" destOrd="0" presId="urn:microsoft.com/office/officeart/2005/8/layout/chevron2"/>
    <dgm:cxn modelId="{C12706DB-3FB3-46AF-8B26-9B7FF8603678}" type="presParOf" srcId="{5CF76D19-B087-4660-9042-0DF510D29ADB}" destId="{2B063B5D-1DC4-4F2B-973E-4DE31CEFE945}" srcOrd="0" destOrd="0" presId="urn:microsoft.com/office/officeart/2005/8/layout/chevron2"/>
    <dgm:cxn modelId="{C46F56C1-A3C1-4428-AD28-6F33E7C864B8}" type="presParOf" srcId="{5CF76D19-B087-4660-9042-0DF510D29ADB}" destId="{903B1E28-1C33-4F80-B4F6-28E8833D8FA2}" srcOrd="1" destOrd="0" presId="urn:microsoft.com/office/officeart/2005/8/layout/chevron2"/>
    <dgm:cxn modelId="{C04CA479-6A6F-4571-90C4-A7AB39D8A6EC}" type="presParOf" srcId="{89C3F8B5-287E-4A7B-B30B-B5906ACA7A7D}" destId="{E2098E52-1B3B-46E4-A468-22FA007D5190}" srcOrd="3" destOrd="0" presId="urn:microsoft.com/office/officeart/2005/8/layout/chevron2"/>
    <dgm:cxn modelId="{61F0CD42-2CE3-4FF9-BBC2-5530785DB8AB}" type="presParOf" srcId="{89C3F8B5-287E-4A7B-B30B-B5906ACA7A7D}" destId="{0DB0E655-3432-4542-90F7-C9EB25D62D8C}" srcOrd="4" destOrd="0" presId="urn:microsoft.com/office/officeart/2005/8/layout/chevron2"/>
    <dgm:cxn modelId="{86F9DCD2-94C7-4A14-B7A4-9C86DF3E2A42}" type="presParOf" srcId="{0DB0E655-3432-4542-90F7-C9EB25D62D8C}" destId="{14BE4E92-5CA5-4986-A041-2E9B9B849A57}" srcOrd="0" destOrd="0" presId="urn:microsoft.com/office/officeart/2005/8/layout/chevron2"/>
    <dgm:cxn modelId="{0A4F4972-1322-4804-88CF-B98EA6B14DE9}" type="presParOf" srcId="{0DB0E655-3432-4542-90F7-C9EB25D62D8C}" destId="{F06F776E-938A-4742-AC18-7D2F614ED7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D1026-A2E1-4215-A2EA-97AB90FF737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A9D85E-C949-4A9C-AC74-3ECF320CC672}">
      <dgm:prSet phldrT="[Testo]"/>
      <dgm:spPr/>
      <dgm:t>
        <a:bodyPr/>
        <a:lstStyle/>
        <a:p>
          <a:r>
            <a:rPr lang="it-IT" smtClean="0"/>
            <a:t>Duplice funzione cautelare</a:t>
          </a:r>
          <a:endParaRPr lang="it-IT"/>
        </a:p>
      </dgm:t>
    </dgm:pt>
    <dgm:pt modelId="{DDEFB2E4-FB92-4318-8A8C-A0F6F4CD46D4}" type="parTrans" cxnId="{AEA0C294-2617-4E7C-AFDD-20B8C1948657}">
      <dgm:prSet/>
      <dgm:spPr/>
      <dgm:t>
        <a:bodyPr/>
        <a:lstStyle/>
        <a:p>
          <a:endParaRPr lang="it-IT"/>
        </a:p>
      </dgm:t>
    </dgm:pt>
    <dgm:pt modelId="{916995CA-318F-4692-B111-EB030315CF6D}" type="sibTrans" cxnId="{AEA0C294-2617-4E7C-AFDD-20B8C1948657}">
      <dgm:prSet/>
      <dgm:spPr/>
      <dgm:t>
        <a:bodyPr/>
        <a:lstStyle/>
        <a:p>
          <a:endParaRPr lang="it-IT"/>
        </a:p>
      </dgm:t>
    </dgm:pt>
    <dgm:pt modelId="{A53AE957-2001-4A67-9065-287AF29507E4}">
      <dgm:prSet phldrT="[Testo]"/>
      <dgm:spPr/>
      <dgm:t>
        <a:bodyPr/>
        <a:lstStyle/>
        <a:p>
          <a:r>
            <a:rPr lang="it-IT" dirty="0" smtClean="0"/>
            <a:t>1)  </a:t>
          </a:r>
          <a:r>
            <a:rPr lang="it-IT" b="1" i="1" u="sng" dirty="0" smtClean="0"/>
            <a:t>sequestro impeditivo</a:t>
          </a:r>
          <a:r>
            <a:rPr lang="it-IT" dirty="0" smtClean="0"/>
            <a:t>: evitare di aggravare, protrarre o agevolare la commissione di reati (art. 321 I comma).</a:t>
          </a:r>
          <a:endParaRPr lang="it-IT" dirty="0"/>
        </a:p>
      </dgm:t>
    </dgm:pt>
    <dgm:pt modelId="{14CA8884-1464-4C33-B485-AA1B1D6644B0}" type="parTrans" cxnId="{265E21FB-DA15-4968-BC2C-405CF3922EE4}">
      <dgm:prSet/>
      <dgm:spPr/>
      <dgm:t>
        <a:bodyPr/>
        <a:lstStyle/>
        <a:p>
          <a:endParaRPr lang="it-IT"/>
        </a:p>
      </dgm:t>
    </dgm:pt>
    <dgm:pt modelId="{1298ADB7-96A3-49E9-BAB1-CF1E5875866E}" type="sibTrans" cxnId="{265E21FB-DA15-4968-BC2C-405CF3922EE4}">
      <dgm:prSet/>
      <dgm:spPr/>
      <dgm:t>
        <a:bodyPr/>
        <a:lstStyle/>
        <a:p>
          <a:endParaRPr lang="it-IT"/>
        </a:p>
      </dgm:t>
    </dgm:pt>
    <dgm:pt modelId="{9BB5C7BB-FE2A-4A75-9685-7E9D9B5B8038}">
      <dgm:prSet phldrT="[Testo]"/>
      <dgm:spPr/>
      <dgm:t>
        <a:bodyPr/>
        <a:lstStyle/>
        <a:p>
          <a:r>
            <a:rPr lang="it-IT" dirty="0" smtClean="0"/>
            <a:t>Autorità Giudiziaria</a:t>
          </a:r>
          <a:endParaRPr lang="it-IT" dirty="0"/>
        </a:p>
      </dgm:t>
    </dgm:pt>
    <dgm:pt modelId="{950735D7-227F-44EB-BB48-9B2827F3E8D2}" type="parTrans" cxnId="{A5976D3C-5880-4322-8247-2DE9B8C16CC0}">
      <dgm:prSet/>
      <dgm:spPr/>
      <dgm:t>
        <a:bodyPr/>
        <a:lstStyle/>
        <a:p>
          <a:endParaRPr lang="it-IT"/>
        </a:p>
      </dgm:t>
    </dgm:pt>
    <dgm:pt modelId="{62A25BA4-DE7D-4526-9C41-6AFD0D778FEF}" type="sibTrans" cxnId="{A5976D3C-5880-4322-8247-2DE9B8C16CC0}">
      <dgm:prSet/>
      <dgm:spPr/>
      <dgm:t>
        <a:bodyPr/>
        <a:lstStyle/>
        <a:p>
          <a:endParaRPr lang="it-IT"/>
        </a:p>
      </dgm:t>
    </dgm:pt>
    <dgm:pt modelId="{943D4F5D-5DE4-45E8-BCA9-4FA0C8F68E26}">
      <dgm:prSet phldrT="[Testo]"/>
      <dgm:spPr/>
      <dgm:t>
        <a:bodyPr/>
        <a:lstStyle/>
        <a:p>
          <a:r>
            <a:rPr lang="it-IT" b="1" dirty="0" smtClean="0"/>
            <a:t>Organo richiedente IL PM che può anche:</a:t>
          </a:r>
        </a:p>
        <a:p>
          <a:r>
            <a:rPr lang="it-IT" b="1" dirty="0" smtClean="0"/>
            <a:t>- Disporlo nei casi di urgenza  con decreto motivato e chiedere al Giudice la convalida  e la successiva emissione del decreto di sequestro preventivo</a:t>
          </a:r>
        </a:p>
        <a:p>
          <a:r>
            <a:rPr lang="it-IT" b="1" dirty="0" smtClean="0"/>
            <a:t>- Chiedere al Giudice la convalida e la successiva emissione  del decreto di sequestro preventivo se compiuto d’iniziativa della PG</a:t>
          </a:r>
          <a:endParaRPr lang="it-IT" b="1" dirty="0"/>
        </a:p>
      </dgm:t>
    </dgm:pt>
    <dgm:pt modelId="{2E64B458-54BE-430C-8CC2-C6850B3D01A4}" type="parTrans" cxnId="{16D599AB-3A7B-4474-A0F8-08B3C01BB747}">
      <dgm:prSet/>
      <dgm:spPr/>
      <dgm:t>
        <a:bodyPr/>
        <a:lstStyle/>
        <a:p>
          <a:endParaRPr lang="it-IT"/>
        </a:p>
      </dgm:t>
    </dgm:pt>
    <dgm:pt modelId="{545B5CA7-DC84-4896-ACC5-D2CE45237936}" type="sibTrans" cxnId="{16D599AB-3A7B-4474-A0F8-08B3C01BB747}">
      <dgm:prSet/>
      <dgm:spPr/>
      <dgm:t>
        <a:bodyPr/>
        <a:lstStyle/>
        <a:p>
          <a:endParaRPr lang="it-IT"/>
        </a:p>
      </dgm:t>
    </dgm:pt>
    <dgm:pt modelId="{A91B334C-D484-454E-965D-1BE6F80834F5}">
      <dgm:prSet phldrT="[Testo]"/>
      <dgm:spPr/>
      <dgm:t>
        <a:bodyPr/>
        <a:lstStyle/>
        <a:p>
          <a:r>
            <a:rPr lang="it-IT" dirty="0" smtClean="0"/>
            <a:t>Modalità di esecuzione</a:t>
          </a:r>
          <a:endParaRPr lang="it-IT" dirty="0"/>
        </a:p>
      </dgm:t>
    </dgm:pt>
    <dgm:pt modelId="{DFAAB38B-A1D2-40B8-9FAA-721158CEDDF3}" type="parTrans" cxnId="{7A40A3AD-D1AB-4C63-B673-B7B614D9921C}">
      <dgm:prSet/>
      <dgm:spPr/>
      <dgm:t>
        <a:bodyPr/>
        <a:lstStyle/>
        <a:p>
          <a:endParaRPr lang="it-IT"/>
        </a:p>
      </dgm:t>
    </dgm:pt>
    <dgm:pt modelId="{6A41D09E-A1FA-4718-8D08-B0946CAC669C}" type="sibTrans" cxnId="{7A40A3AD-D1AB-4C63-B673-B7B614D9921C}">
      <dgm:prSet/>
      <dgm:spPr/>
      <dgm:t>
        <a:bodyPr/>
        <a:lstStyle/>
        <a:p>
          <a:endParaRPr lang="it-IT"/>
        </a:p>
      </dgm:t>
    </dgm:pt>
    <dgm:pt modelId="{A865B04F-C111-437A-B890-650B914D302D}">
      <dgm:prSet phldrT="[Testo]"/>
      <dgm:spPr/>
      <dgm:t>
        <a:bodyPr/>
        <a:lstStyle/>
        <a:p>
          <a:r>
            <a:rPr lang="it-IT" b="1" dirty="0" smtClean="0"/>
            <a:t>Limite massimo </a:t>
          </a:r>
          <a:r>
            <a:rPr lang="it-IT" dirty="0" smtClean="0"/>
            <a:t>entro cui il sequestro può essere mantenuto: sentenza di primo grado salvo che questa non disponga la confisca.</a:t>
          </a:r>
          <a:endParaRPr lang="it-IT" dirty="0"/>
        </a:p>
      </dgm:t>
    </dgm:pt>
    <dgm:pt modelId="{513ABCA0-82DE-4DC0-9878-4486C06B1229}" type="parTrans" cxnId="{A10EC164-2C6F-4DE5-9E67-17798D2A3D77}">
      <dgm:prSet/>
      <dgm:spPr/>
      <dgm:t>
        <a:bodyPr/>
        <a:lstStyle/>
        <a:p>
          <a:endParaRPr lang="it-IT"/>
        </a:p>
      </dgm:t>
    </dgm:pt>
    <dgm:pt modelId="{8187D835-D624-47D3-8D4A-C5EC658D01DE}" type="sibTrans" cxnId="{A10EC164-2C6F-4DE5-9E67-17798D2A3D77}">
      <dgm:prSet/>
      <dgm:spPr/>
      <dgm:t>
        <a:bodyPr/>
        <a:lstStyle/>
        <a:p>
          <a:endParaRPr lang="it-IT"/>
        </a:p>
      </dgm:t>
    </dgm:pt>
    <dgm:pt modelId="{113DE9D1-DC39-4036-A7FF-C4E84DA4E4EE}">
      <dgm:prSet/>
      <dgm:spPr/>
      <dgm:t>
        <a:bodyPr/>
        <a:lstStyle/>
        <a:p>
          <a:r>
            <a:rPr lang="it-IT" dirty="0" smtClean="0"/>
            <a:t>2</a:t>
          </a:r>
          <a:r>
            <a:rPr lang="it-IT" u="sng" dirty="0" smtClean="0"/>
            <a:t>) </a:t>
          </a:r>
          <a:r>
            <a:rPr lang="it-IT" b="1" i="1" u="sng" dirty="0" smtClean="0"/>
            <a:t>sequestro funzionale alla </a:t>
          </a:r>
          <a:r>
            <a:rPr lang="it-IT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confisca</a:t>
          </a:r>
          <a:r>
            <a:rPr lang="it-IT" dirty="0" smtClean="0"/>
            <a:t>:  sequestrare le cose di cui è consentita la confisca per evitare che vengano sottratte durante le indagini  (321  2 e 2 bis.)</a:t>
          </a:r>
        </a:p>
      </dgm:t>
    </dgm:pt>
    <dgm:pt modelId="{3DF8D16B-2E77-477C-A7FF-871D6E967575}" type="parTrans" cxnId="{C99CD0A3-9CD2-43F7-AE1A-CE0D6A322BBD}">
      <dgm:prSet/>
      <dgm:spPr/>
      <dgm:t>
        <a:bodyPr/>
        <a:lstStyle/>
        <a:p>
          <a:endParaRPr lang="it-IT"/>
        </a:p>
      </dgm:t>
    </dgm:pt>
    <dgm:pt modelId="{77A3BDAA-0889-4105-830E-C446A674398B}" type="sibTrans" cxnId="{C99CD0A3-9CD2-43F7-AE1A-CE0D6A322BBD}">
      <dgm:prSet/>
      <dgm:spPr/>
      <dgm:t>
        <a:bodyPr/>
        <a:lstStyle/>
        <a:p>
          <a:endParaRPr lang="it-IT"/>
        </a:p>
      </dgm:t>
    </dgm:pt>
    <dgm:pt modelId="{4A42BDF8-FC8E-4CA9-824F-E55EA99A2967}">
      <dgm:prSet phldrT="[Testo]"/>
      <dgm:spPr/>
      <dgm:t>
        <a:bodyPr/>
        <a:lstStyle/>
        <a:p>
          <a:r>
            <a:rPr lang="it-IT" b="1" dirty="0" smtClean="0"/>
            <a:t>Autorità disponente: il  Giudice</a:t>
          </a:r>
        </a:p>
        <a:p>
          <a:r>
            <a:rPr lang="it-IT" b="1" dirty="0" smtClean="0"/>
            <a:t>- convalida del sequestro emesso d’urgenza dal PM o compiuto su iniziativa della PG ed emette decreto di sequestro preventivo</a:t>
          </a:r>
        </a:p>
        <a:p>
          <a:r>
            <a:rPr lang="it-IT" b="1" dirty="0" smtClean="0"/>
            <a:t>Art. 321 </a:t>
          </a:r>
          <a:r>
            <a:rPr lang="it-IT" b="1" dirty="0" err="1" smtClean="0"/>
            <a:t>cpp</a:t>
          </a:r>
          <a:r>
            <a:rPr lang="it-IT" b="1" dirty="0" smtClean="0"/>
            <a:t> comma 3 bis</a:t>
          </a:r>
        </a:p>
        <a:p>
          <a:r>
            <a:rPr lang="it-IT" b="1" dirty="0" smtClean="0"/>
            <a:t>- Procede d’ufficio nella fase processuale</a:t>
          </a:r>
        </a:p>
        <a:p>
          <a:endParaRPr lang="it-IT" b="1" dirty="0"/>
        </a:p>
      </dgm:t>
    </dgm:pt>
    <dgm:pt modelId="{CB5E3B5B-E106-4726-B994-DCEBD5DFDA97}" type="parTrans" cxnId="{2516E84F-8C38-4D8E-BE51-1C220A9CB777}">
      <dgm:prSet/>
      <dgm:spPr/>
      <dgm:t>
        <a:bodyPr/>
        <a:lstStyle/>
        <a:p>
          <a:endParaRPr lang="it-IT"/>
        </a:p>
      </dgm:t>
    </dgm:pt>
    <dgm:pt modelId="{D9A9F5BE-ACD4-48F5-B36B-EF945EB9DD45}" type="sibTrans" cxnId="{2516E84F-8C38-4D8E-BE51-1C220A9CB777}">
      <dgm:prSet/>
      <dgm:spPr/>
      <dgm:t>
        <a:bodyPr/>
        <a:lstStyle/>
        <a:p>
          <a:endParaRPr lang="it-IT"/>
        </a:p>
      </dgm:t>
    </dgm:pt>
    <dgm:pt modelId="{A734CBA7-A5F1-4FE6-BA16-5A71EEE16A35}">
      <dgm:prSet/>
      <dgm:spPr/>
      <dgm:t>
        <a:bodyPr/>
        <a:lstStyle/>
        <a:p>
          <a:r>
            <a:rPr lang="it-IT" b="1" dirty="0" smtClean="0"/>
            <a:t>Esecuzione del sequestro</a:t>
          </a:r>
          <a:r>
            <a:rPr lang="it-IT" dirty="0" smtClean="0"/>
            <a:t>: art. 104 </a:t>
          </a:r>
          <a:r>
            <a:rPr lang="it-IT" dirty="0" err="1" smtClean="0"/>
            <a:t>disp</a:t>
          </a:r>
          <a:r>
            <a:rPr lang="it-IT" dirty="0" smtClean="0"/>
            <a:t>. </a:t>
          </a:r>
          <a:r>
            <a:rPr lang="it-IT" dirty="0" err="1" smtClean="0"/>
            <a:t>Att</a:t>
          </a:r>
          <a:r>
            <a:rPr lang="it-IT" dirty="0" smtClean="0"/>
            <a:t>. </a:t>
          </a:r>
          <a:r>
            <a:rPr lang="it-IT" dirty="0" err="1" smtClean="0"/>
            <a:t>Cpp</a:t>
          </a:r>
          <a:r>
            <a:rPr lang="it-IT" dirty="0" smtClean="0"/>
            <a:t> per oggetti particolari: immobili: trascrizione (rinvio), aziende: iscrizione registro delle imprese,  annotazione nei libri sociali (azioni)</a:t>
          </a:r>
        </a:p>
      </dgm:t>
    </dgm:pt>
    <dgm:pt modelId="{D03F9EE3-49EB-4276-B5D2-79BAA710577C}" type="parTrans" cxnId="{DA6C66B4-7585-47CF-80D4-D9494F241F87}">
      <dgm:prSet/>
      <dgm:spPr/>
      <dgm:t>
        <a:bodyPr/>
        <a:lstStyle/>
        <a:p>
          <a:endParaRPr lang="it-IT"/>
        </a:p>
      </dgm:t>
    </dgm:pt>
    <dgm:pt modelId="{15DF9E7C-E315-4ED5-A697-2242910E392A}" type="sibTrans" cxnId="{DA6C66B4-7585-47CF-80D4-D9494F241F87}">
      <dgm:prSet/>
      <dgm:spPr/>
      <dgm:t>
        <a:bodyPr/>
        <a:lstStyle/>
        <a:p>
          <a:endParaRPr lang="it-IT"/>
        </a:p>
      </dgm:t>
    </dgm:pt>
    <dgm:pt modelId="{19B3A457-52E1-4C70-97BE-E1D6755DA30B}" type="pres">
      <dgm:prSet presAssocID="{669D1026-A2E1-4215-A2EA-97AB90FF737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82E6D3-D52D-47CA-B46E-EB7B124F4EAE}" type="pres">
      <dgm:prSet presAssocID="{A1A9D85E-C949-4A9C-AC74-3ECF320CC672}" presName="compNode" presStyleCnt="0"/>
      <dgm:spPr/>
    </dgm:pt>
    <dgm:pt modelId="{89C4214C-8BB3-4ABF-B08A-BD84E8461EC0}" type="pres">
      <dgm:prSet presAssocID="{A1A9D85E-C949-4A9C-AC74-3ECF320CC672}" presName="aNode" presStyleLbl="bgShp" presStyleIdx="0" presStyleCnt="3"/>
      <dgm:spPr/>
      <dgm:t>
        <a:bodyPr/>
        <a:lstStyle/>
        <a:p>
          <a:endParaRPr lang="it-IT"/>
        </a:p>
      </dgm:t>
    </dgm:pt>
    <dgm:pt modelId="{B93F805F-4BED-4879-B39B-7674BC9B652B}" type="pres">
      <dgm:prSet presAssocID="{A1A9D85E-C949-4A9C-AC74-3ECF320CC672}" presName="textNode" presStyleLbl="bgShp" presStyleIdx="0" presStyleCnt="3"/>
      <dgm:spPr/>
      <dgm:t>
        <a:bodyPr/>
        <a:lstStyle/>
        <a:p>
          <a:endParaRPr lang="it-IT"/>
        </a:p>
      </dgm:t>
    </dgm:pt>
    <dgm:pt modelId="{A23956E2-FBAF-41A7-8831-AD43A66C85A9}" type="pres">
      <dgm:prSet presAssocID="{A1A9D85E-C949-4A9C-AC74-3ECF320CC672}" presName="compChildNode" presStyleCnt="0"/>
      <dgm:spPr/>
    </dgm:pt>
    <dgm:pt modelId="{0CB9A7BE-6D2E-46C0-A38D-6E5AC9302306}" type="pres">
      <dgm:prSet presAssocID="{A1A9D85E-C949-4A9C-AC74-3ECF320CC672}" presName="theInnerList" presStyleCnt="0"/>
      <dgm:spPr/>
    </dgm:pt>
    <dgm:pt modelId="{B9AED3CC-8E6E-4907-A7D2-15684865675F}" type="pres">
      <dgm:prSet presAssocID="{A53AE957-2001-4A67-9065-287AF29507E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BA2E8E-5226-4A1B-8F8D-CF99247B9037}" type="pres">
      <dgm:prSet presAssocID="{A53AE957-2001-4A67-9065-287AF29507E4}" presName="aSpace2" presStyleCnt="0"/>
      <dgm:spPr/>
    </dgm:pt>
    <dgm:pt modelId="{0F9ACC94-B954-4E68-80A8-E3BEB034A166}" type="pres">
      <dgm:prSet presAssocID="{113DE9D1-DC39-4036-A7FF-C4E84DA4E4EE}" presName="childNode" presStyleLbl="node1" presStyleIdx="1" presStyleCnt="6" custLinFactNeighborX="1731" custLinFactNeighborY="-461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ABA94C-CB15-486D-89AF-5DF9E930A8A7}" type="pres">
      <dgm:prSet presAssocID="{A1A9D85E-C949-4A9C-AC74-3ECF320CC672}" presName="aSpace" presStyleCnt="0"/>
      <dgm:spPr/>
    </dgm:pt>
    <dgm:pt modelId="{969B7B64-FB83-47D0-8CF5-B5AB774814E1}" type="pres">
      <dgm:prSet presAssocID="{9BB5C7BB-FE2A-4A75-9685-7E9D9B5B8038}" presName="compNode" presStyleCnt="0"/>
      <dgm:spPr/>
    </dgm:pt>
    <dgm:pt modelId="{FA153B43-9BC5-4C0A-A8DC-EB18FEFF2755}" type="pres">
      <dgm:prSet presAssocID="{9BB5C7BB-FE2A-4A75-9685-7E9D9B5B8038}" presName="aNode" presStyleLbl="bgShp" presStyleIdx="1" presStyleCnt="3"/>
      <dgm:spPr/>
      <dgm:t>
        <a:bodyPr/>
        <a:lstStyle/>
        <a:p>
          <a:endParaRPr lang="it-IT"/>
        </a:p>
      </dgm:t>
    </dgm:pt>
    <dgm:pt modelId="{D1376D5F-BE81-4691-B51A-61D76A65B404}" type="pres">
      <dgm:prSet presAssocID="{9BB5C7BB-FE2A-4A75-9685-7E9D9B5B8038}" presName="textNode" presStyleLbl="bgShp" presStyleIdx="1" presStyleCnt="3"/>
      <dgm:spPr/>
      <dgm:t>
        <a:bodyPr/>
        <a:lstStyle/>
        <a:p>
          <a:endParaRPr lang="it-IT"/>
        </a:p>
      </dgm:t>
    </dgm:pt>
    <dgm:pt modelId="{E8BCEEEA-2E1A-43DC-B91E-A1E5628A4400}" type="pres">
      <dgm:prSet presAssocID="{9BB5C7BB-FE2A-4A75-9685-7E9D9B5B8038}" presName="compChildNode" presStyleCnt="0"/>
      <dgm:spPr/>
    </dgm:pt>
    <dgm:pt modelId="{97DAE152-8047-4F4C-AF4E-92820B3ED2BD}" type="pres">
      <dgm:prSet presAssocID="{9BB5C7BB-FE2A-4A75-9685-7E9D9B5B8038}" presName="theInnerList" presStyleCnt="0"/>
      <dgm:spPr/>
    </dgm:pt>
    <dgm:pt modelId="{039099C1-11F2-4FF1-BC5E-6B05E67345AF}" type="pres">
      <dgm:prSet presAssocID="{943D4F5D-5DE4-45E8-BCA9-4FA0C8F68E2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9B4497-6BFF-4D7B-B681-ACCC57E7DF2B}" type="pres">
      <dgm:prSet presAssocID="{943D4F5D-5DE4-45E8-BCA9-4FA0C8F68E26}" presName="aSpace2" presStyleCnt="0"/>
      <dgm:spPr/>
    </dgm:pt>
    <dgm:pt modelId="{596F1727-5CE9-40AF-9E38-E0CBB146046F}" type="pres">
      <dgm:prSet presAssocID="{4A42BDF8-FC8E-4CA9-824F-E55EA99A296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9C6102-F08B-48EC-8DE5-080A5AD92C92}" type="pres">
      <dgm:prSet presAssocID="{9BB5C7BB-FE2A-4A75-9685-7E9D9B5B8038}" presName="aSpace" presStyleCnt="0"/>
      <dgm:spPr/>
    </dgm:pt>
    <dgm:pt modelId="{7C8652F6-3FD2-4E02-B3AC-67625B0A3F9E}" type="pres">
      <dgm:prSet presAssocID="{A91B334C-D484-454E-965D-1BE6F80834F5}" presName="compNode" presStyleCnt="0"/>
      <dgm:spPr/>
    </dgm:pt>
    <dgm:pt modelId="{DD478DFD-88FE-4C30-97A8-2FB835C1F7A6}" type="pres">
      <dgm:prSet presAssocID="{A91B334C-D484-454E-965D-1BE6F80834F5}" presName="aNode" presStyleLbl="bgShp" presStyleIdx="2" presStyleCnt="3"/>
      <dgm:spPr/>
      <dgm:t>
        <a:bodyPr/>
        <a:lstStyle/>
        <a:p>
          <a:endParaRPr lang="it-IT"/>
        </a:p>
      </dgm:t>
    </dgm:pt>
    <dgm:pt modelId="{0928564B-FE8A-4C35-B859-105DADDC6A8F}" type="pres">
      <dgm:prSet presAssocID="{A91B334C-D484-454E-965D-1BE6F80834F5}" presName="textNode" presStyleLbl="bgShp" presStyleIdx="2" presStyleCnt="3"/>
      <dgm:spPr/>
      <dgm:t>
        <a:bodyPr/>
        <a:lstStyle/>
        <a:p>
          <a:endParaRPr lang="it-IT"/>
        </a:p>
      </dgm:t>
    </dgm:pt>
    <dgm:pt modelId="{BF755650-DD33-4007-815A-62374A9FAF58}" type="pres">
      <dgm:prSet presAssocID="{A91B334C-D484-454E-965D-1BE6F80834F5}" presName="compChildNode" presStyleCnt="0"/>
      <dgm:spPr/>
    </dgm:pt>
    <dgm:pt modelId="{ED994DA5-82E5-435B-B95F-F6885FA0DAC0}" type="pres">
      <dgm:prSet presAssocID="{A91B334C-D484-454E-965D-1BE6F80834F5}" presName="theInnerList" presStyleCnt="0"/>
      <dgm:spPr/>
    </dgm:pt>
    <dgm:pt modelId="{56ED7972-F02F-4A6C-9910-47C8F4D0B99D}" type="pres">
      <dgm:prSet presAssocID="{A734CBA7-A5F1-4FE6-BA16-5A71EEE16A3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DA93B4-FD94-4C21-B15F-517A8A726794}" type="pres">
      <dgm:prSet presAssocID="{A734CBA7-A5F1-4FE6-BA16-5A71EEE16A35}" presName="aSpace2" presStyleCnt="0"/>
      <dgm:spPr/>
    </dgm:pt>
    <dgm:pt modelId="{355EA914-2E71-4AEE-943A-09EC75CEFB31}" type="pres">
      <dgm:prSet presAssocID="{A865B04F-C111-437A-B890-650B914D302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4664E0-4DDF-4A9A-861E-8D923423DE1D}" type="presOf" srcId="{9BB5C7BB-FE2A-4A75-9685-7E9D9B5B8038}" destId="{FA153B43-9BC5-4C0A-A8DC-EB18FEFF2755}" srcOrd="0" destOrd="0" presId="urn:microsoft.com/office/officeart/2005/8/layout/lProcess2"/>
    <dgm:cxn modelId="{2516E84F-8C38-4D8E-BE51-1C220A9CB777}" srcId="{9BB5C7BB-FE2A-4A75-9685-7E9D9B5B8038}" destId="{4A42BDF8-FC8E-4CA9-824F-E55EA99A2967}" srcOrd="1" destOrd="0" parTransId="{CB5E3B5B-E106-4726-B994-DCEBD5DFDA97}" sibTransId="{D9A9F5BE-ACD4-48F5-B36B-EF945EB9DD45}"/>
    <dgm:cxn modelId="{171D55EE-7C16-4E61-94CF-4A5890396179}" type="presOf" srcId="{A1A9D85E-C949-4A9C-AC74-3ECF320CC672}" destId="{B93F805F-4BED-4879-B39B-7674BC9B652B}" srcOrd="1" destOrd="0" presId="urn:microsoft.com/office/officeart/2005/8/layout/lProcess2"/>
    <dgm:cxn modelId="{C99CD0A3-9CD2-43F7-AE1A-CE0D6A322BBD}" srcId="{A1A9D85E-C949-4A9C-AC74-3ECF320CC672}" destId="{113DE9D1-DC39-4036-A7FF-C4E84DA4E4EE}" srcOrd="1" destOrd="0" parTransId="{3DF8D16B-2E77-477C-A7FF-871D6E967575}" sibTransId="{77A3BDAA-0889-4105-830E-C446A674398B}"/>
    <dgm:cxn modelId="{DA6C66B4-7585-47CF-80D4-D9494F241F87}" srcId="{A91B334C-D484-454E-965D-1BE6F80834F5}" destId="{A734CBA7-A5F1-4FE6-BA16-5A71EEE16A35}" srcOrd="0" destOrd="0" parTransId="{D03F9EE3-49EB-4276-B5D2-79BAA710577C}" sibTransId="{15DF9E7C-E315-4ED5-A697-2242910E392A}"/>
    <dgm:cxn modelId="{A069B3DA-C50A-4BD0-BDEB-62C3ABE093BD}" type="presOf" srcId="{943D4F5D-5DE4-45E8-BCA9-4FA0C8F68E26}" destId="{039099C1-11F2-4FF1-BC5E-6B05E67345AF}" srcOrd="0" destOrd="0" presId="urn:microsoft.com/office/officeart/2005/8/layout/lProcess2"/>
    <dgm:cxn modelId="{AEA0C294-2617-4E7C-AFDD-20B8C1948657}" srcId="{669D1026-A2E1-4215-A2EA-97AB90FF7379}" destId="{A1A9D85E-C949-4A9C-AC74-3ECF320CC672}" srcOrd="0" destOrd="0" parTransId="{DDEFB2E4-FB92-4318-8A8C-A0F6F4CD46D4}" sibTransId="{916995CA-318F-4692-B111-EB030315CF6D}"/>
    <dgm:cxn modelId="{265E21FB-DA15-4968-BC2C-405CF3922EE4}" srcId="{A1A9D85E-C949-4A9C-AC74-3ECF320CC672}" destId="{A53AE957-2001-4A67-9065-287AF29507E4}" srcOrd="0" destOrd="0" parTransId="{14CA8884-1464-4C33-B485-AA1B1D6644B0}" sibTransId="{1298ADB7-96A3-49E9-BAB1-CF1E5875866E}"/>
    <dgm:cxn modelId="{2B4E2ECB-9C09-4B82-9724-318C249E4CC8}" type="presOf" srcId="{669D1026-A2E1-4215-A2EA-97AB90FF7379}" destId="{19B3A457-52E1-4C70-97BE-E1D6755DA30B}" srcOrd="0" destOrd="0" presId="urn:microsoft.com/office/officeart/2005/8/layout/lProcess2"/>
    <dgm:cxn modelId="{9D61B49D-681F-43CD-95A7-57EA9CB0BB35}" type="presOf" srcId="{A91B334C-D484-454E-965D-1BE6F80834F5}" destId="{0928564B-FE8A-4C35-B859-105DADDC6A8F}" srcOrd="1" destOrd="0" presId="urn:microsoft.com/office/officeart/2005/8/layout/lProcess2"/>
    <dgm:cxn modelId="{7A40A3AD-D1AB-4C63-B673-B7B614D9921C}" srcId="{669D1026-A2E1-4215-A2EA-97AB90FF7379}" destId="{A91B334C-D484-454E-965D-1BE6F80834F5}" srcOrd="2" destOrd="0" parTransId="{DFAAB38B-A1D2-40B8-9FAA-721158CEDDF3}" sibTransId="{6A41D09E-A1FA-4718-8D08-B0946CAC669C}"/>
    <dgm:cxn modelId="{55C9E08E-802B-47C3-AF4A-866DDB25224D}" type="presOf" srcId="{A865B04F-C111-437A-B890-650B914D302D}" destId="{355EA914-2E71-4AEE-943A-09EC75CEFB31}" srcOrd="0" destOrd="0" presId="urn:microsoft.com/office/officeart/2005/8/layout/lProcess2"/>
    <dgm:cxn modelId="{A10EC164-2C6F-4DE5-9E67-17798D2A3D77}" srcId="{A91B334C-D484-454E-965D-1BE6F80834F5}" destId="{A865B04F-C111-437A-B890-650B914D302D}" srcOrd="1" destOrd="0" parTransId="{513ABCA0-82DE-4DC0-9878-4486C06B1229}" sibTransId="{8187D835-D624-47D3-8D4A-C5EC658D01DE}"/>
    <dgm:cxn modelId="{A5976D3C-5880-4322-8247-2DE9B8C16CC0}" srcId="{669D1026-A2E1-4215-A2EA-97AB90FF7379}" destId="{9BB5C7BB-FE2A-4A75-9685-7E9D9B5B8038}" srcOrd="1" destOrd="0" parTransId="{950735D7-227F-44EB-BB48-9B2827F3E8D2}" sibTransId="{62A25BA4-DE7D-4526-9C41-6AFD0D778FEF}"/>
    <dgm:cxn modelId="{D3BE09FD-7AC8-44B9-A647-B0979A7F1324}" type="presOf" srcId="{A734CBA7-A5F1-4FE6-BA16-5A71EEE16A35}" destId="{56ED7972-F02F-4A6C-9910-47C8F4D0B99D}" srcOrd="0" destOrd="0" presId="urn:microsoft.com/office/officeart/2005/8/layout/lProcess2"/>
    <dgm:cxn modelId="{465E3A0A-F8EC-42B4-B9DE-73CDF17A6307}" type="presOf" srcId="{A53AE957-2001-4A67-9065-287AF29507E4}" destId="{B9AED3CC-8E6E-4907-A7D2-15684865675F}" srcOrd="0" destOrd="0" presId="urn:microsoft.com/office/officeart/2005/8/layout/lProcess2"/>
    <dgm:cxn modelId="{F07C7D0D-6A8A-4E7C-9BC1-B1D7E486E3C5}" type="presOf" srcId="{A1A9D85E-C949-4A9C-AC74-3ECF320CC672}" destId="{89C4214C-8BB3-4ABF-B08A-BD84E8461EC0}" srcOrd="0" destOrd="0" presId="urn:microsoft.com/office/officeart/2005/8/layout/lProcess2"/>
    <dgm:cxn modelId="{186A6A73-B601-4070-B379-577441FBD03E}" type="presOf" srcId="{113DE9D1-DC39-4036-A7FF-C4E84DA4E4EE}" destId="{0F9ACC94-B954-4E68-80A8-E3BEB034A166}" srcOrd="0" destOrd="0" presId="urn:microsoft.com/office/officeart/2005/8/layout/lProcess2"/>
    <dgm:cxn modelId="{26D2A560-8378-41D3-8F61-091DF0AC29DB}" type="presOf" srcId="{9BB5C7BB-FE2A-4A75-9685-7E9D9B5B8038}" destId="{D1376D5F-BE81-4691-B51A-61D76A65B404}" srcOrd="1" destOrd="0" presId="urn:microsoft.com/office/officeart/2005/8/layout/lProcess2"/>
    <dgm:cxn modelId="{16D599AB-3A7B-4474-A0F8-08B3C01BB747}" srcId="{9BB5C7BB-FE2A-4A75-9685-7E9D9B5B8038}" destId="{943D4F5D-5DE4-45E8-BCA9-4FA0C8F68E26}" srcOrd="0" destOrd="0" parTransId="{2E64B458-54BE-430C-8CC2-C6850B3D01A4}" sibTransId="{545B5CA7-DC84-4896-ACC5-D2CE45237936}"/>
    <dgm:cxn modelId="{1E4CD775-1EDE-4ACD-9F90-FF3A2A31E575}" type="presOf" srcId="{4A42BDF8-FC8E-4CA9-824F-E55EA99A2967}" destId="{596F1727-5CE9-40AF-9E38-E0CBB146046F}" srcOrd="0" destOrd="0" presId="urn:microsoft.com/office/officeart/2005/8/layout/lProcess2"/>
    <dgm:cxn modelId="{8E44E02E-99B2-416C-AD73-476C7FBB5E92}" type="presOf" srcId="{A91B334C-D484-454E-965D-1BE6F80834F5}" destId="{DD478DFD-88FE-4C30-97A8-2FB835C1F7A6}" srcOrd="0" destOrd="0" presId="urn:microsoft.com/office/officeart/2005/8/layout/lProcess2"/>
    <dgm:cxn modelId="{1174389E-F291-4B2A-918C-7EDE232B6377}" type="presParOf" srcId="{19B3A457-52E1-4C70-97BE-E1D6755DA30B}" destId="{4B82E6D3-D52D-47CA-B46E-EB7B124F4EAE}" srcOrd="0" destOrd="0" presId="urn:microsoft.com/office/officeart/2005/8/layout/lProcess2"/>
    <dgm:cxn modelId="{E61D469D-A86B-4DCB-813D-56632D6A1505}" type="presParOf" srcId="{4B82E6D3-D52D-47CA-B46E-EB7B124F4EAE}" destId="{89C4214C-8BB3-4ABF-B08A-BD84E8461EC0}" srcOrd="0" destOrd="0" presId="urn:microsoft.com/office/officeart/2005/8/layout/lProcess2"/>
    <dgm:cxn modelId="{1E7C18CF-6937-4B45-A98E-27647DA91C58}" type="presParOf" srcId="{4B82E6D3-D52D-47CA-B46E-EB7B124F4EAE}" destId="{B93F805F-4BED-4879-B39B-7674BC9B652B}" srcOrd="1" destOrd="0" presId="urn:microsoft.com/office/officeart/2005/8/layout/lProcess2"/>
    <dgm:cxn modelId="{F3816C38-14E4-4D4D-9039-CA43F6D0B57B}" type="presParOf" srcId="{4B82E6D3-D52D-47CA-B46E-EB7B124F4EAE}" destId="{A23956E2-FBAF-41A7-8831-AD43A66C85A9}" srcOrd="2" destOrd="0" presId="urn:microsoft.com/office/officeart/2005/8/layout/lProcess2"/>
    <dgm:cxn modelId="{73F595FE-4D22-40E3-B366-AB826ED87270}" type="presParOf" srcId="{A23956E2-FBAF-41A7-8831-AD43A66C85A9}" destId="{0CB9A7BE-6D2E-46C0-A38D-6E5AC9302306}" srcOrd="0" destOrd="0" presId="urn:microsoft.com/office/officeart/2005/8/layout/lProcess2"/>
    <dgm:cxn modelId="{F12D0EE8-9F4B-421B-BAE3-E6F45E0B9AF0}" type="presParOf" srcId="{0CB9A7BE-6D2E-46C0-A38D-6E5AC9302306}" destId="{B9AED3CC-8E6E-4907-A7D2-15684865675F}" srcOrd="0" destOrd="0" presId="urn:microsoft.com/office/officeart/2005/8/layout/lProcess2"/>
    <dgm:cxn modelId="{30C0CDEE-4BA7-45B9-BF62-001C73A5B5B4}" type="presParOf" srcId="{0CB9A7BE-6D2E-46C0-A38D-6E5AC9302306}" destId="{05BA2E8E-5226-4A1B-8F8D-CF99247B9037}" srcOrd="1" destOrd="0" presId="urn:microsoft.com/office/officeart/2005/8/layout/lProcess2"/>
    <dgm:cxn modelId="{5073FF9B-4CA3-433B-AF5A-09CA22D0F0FE}" type="presParOf" srcId="{0CB9A7BE-6D2E-46C0-A38D-6E5AC9302306}" destId="{0F9ACC94-B954-4E68-80A8-E3BEB034A166}" srcOrd="2" destOrd="0" presId="urn:microsoft.com/office/officeart/2005/8/layout/lProcess2"/>
    <dgm:cxn modelId="{BB674D35-8ED4-4978-BF90-5FB61045A47A}" type="presParOf" srcId="{19B3A457-52E1-4C70-97BE-E1D6755DA30B}" destId="{D8ABA94C-CB15-486D-89AF-5DF9E930A8A7}" srcOrd="1" destOrd="0" presId="urn:microsoft.com/office/officeart/2005/8/layout/lProcess2"/>
    <dgm:cxn modelId="{9DC86770-CC7B-438D-AF37-96F7CD0DC4B0}" type="presParOf" srcId="{19B3A457-52E1-4C70-97BE-E1D6755DA30B}" destId="{969B7B64-FB83-47D0-8CF5-B5AB774814E1}" srcOrd="2" destOrd="0" presId="urn:microsoft.com/office/officeart/2005/8/layout/lProcess2"/>
    <dgm:cxn modelId="{2A1D4B82-CA12-4921-A33B-E41BB563D25C}" type="presParOf" srcId="{969B7B64-FB83-47D0-8CF5-B5AB774814E1}" destId="{FA153B43-9BC5-4C0A-A8DC-EB18FEFF2755}" srcOrd="0" destOrd="0" presId="urn:microsoft.com/office/officeart/2005/8/layout/lProcess2"/>
    <dgm:cxn modelId="{BAFAB492-16D9-43C5-8D0A-83C1BA23CCB8}" type="presParOf" srcId="{969B7B64-FB83-47D0-8CF5-B5AB774814E1}" destId="{D1376D5F-BE81-4691-B51A-61D76A65B404}" srcOrd="1" destOrd="0" presId="urn:microsoft.com/office/officeart/2005/8/layout/lProcess2"/>
    <dgm:cxn modelId="{4B4BF30A-7A8B-4194-A497-F3B61E33FEEF}" type="presParOf" srcId="{969B7B64-FB83-47D0-8CF5-B5AB774814E1}" destId="{E8BCEEEA-2E1A-43DC-B91E-A1E5628A4400}" srcOrd="2" destOrd="0" presId="urn:microsoft.com/office/officeart/2005/8/layout/lProcess2"/>
    <dgm:cxn modelId="{3A4A3BBD-0800-4B94-98A6-9BE832EF464B}" type="presParOf" srcId="{E8BCEEEA-2E1A-43DC-B91E-A1E5628A4400}" destId="{97DAE152-8047-4F4C-AF4E-92820B3ED2BD}" srcOrd="0" destOrd="0" presId="urn:microsoft.com/office/officeart/2005/8/layout/lProcess2"/>
    <dgm:cxn modelId="{FDEE0B69-67DA-4C21-80E9-761E65755718}" type="presParOf" srcId="{97DAE152-8047-4F4C-AF4E-92820B3ED2BD}" destId="{039099C1-11F2-4FF1-BC5E-6B05E67345AF}" srcOrd="0" destOrd="0" presId="urn:microsoft.com/office/officeart/2005/8/layout/lProcess2"/>
    <dgm:cxn modelId="{764B6497-853A-4C47-979A-3E0FF1893BB8}" type="presParOf" srcId="{97DAE152-8047-4F4C-AF4E-92820B3ED2BD}" destId="{CB9B4497-6BFF-4D7B-B681-ACCC57E7DF2B}" srcOrd="1" destOrd="0" presId="urn:microsoft.com/office/officeart/2005/8/layout/lProcess2"/>
    <dgm:cxn modelId="{0D71B3D0-F6BD-4EC1-9D60-04D90841ACC7}" type="presParOf" srcId="{97DAE152-8047-4F4C-AF4E-92820B3ED2BD}" destId="{596F1727-5CE9-40AF-9E38-E0CBB146046F}" srcOrd="2" destOrd="0" presId="urn:microsoft.com/office/officeart/2005/8/layout/lProcess2"/>
    <dgm:cxn modelId="{B4E73BB9-3057-43CA-BCBC-F55B85A72FDE}" type="presParOf" srcId="{19B3A457-52E1-4C70-97BE-E1D6755DA30B}" destId="{3F9C6102-F08B-48EC-8DE5-080A5AD92C92}" srcOrd="3" destOrd="0" presId="urn:microsoft.com/office/officeart/2005/8/layout/lProcess2"/>
    <dgm:cxn modelId="{624AB43D-3E69-4989-B1B2-2E44B36CF3C6}" type="presParOf" srcId="{19B3A457-52E1-4C70-97BE-E1D6755DA30B}" destId="{7C8652F6-3FD2-4E02-B3AC-67625B0A3F9E}" srcOrd="4" destOrd="0" presId="urn:microsoft.com/office/officeart/2005/8/layout/lProcess2"/>
    <dgm:cxn modelId="{F04637A6-74F7-4A0D-9A33-4905F32072D0}" type="presParOf" srcId="{7C8652F6-3FD2-4E02-B3AC-67625B0A3F9E}" destId="{DD478DFD-88FE-4C30-97A8-2FB835C1F7A6}" srcOrd="0" destOrd="0" presId="urn:microsoft.com/office/officeart/2005/8/layout/lProcess2"/>
    <dgm:cxn modelId="{025B1105-2130-4961-A880-C109264CAA35}" type="presParOf" srcId="{7C8652F6-3FD2-4E02-B3AC-67625B0A3F9E}" destId="{0928564B-FE8A-4C35-B859-105DADDC6A8F}" srcOrd="1" destOrd="0" presId="urn:microsoft.com/office/officeart/2005/8/layout/lProcess2"/>
    <dgm:cxn modelId="{61C921C0-5A62-4F35-9651-2C451FD018C8}" type="presParOf" srcId="{7C8652F6-3FD2-4E02-B3AC-67625B0A3F9E}" destId="{BF755650-DD33-4007-815A-62374A9FAF58}" srcOrd="2" destOrd="0" presId="urn:microsoft.com/office/officeart/2005/8/layout/lProcess2"/>
    <dgm:cxn modelId="{BCC5FB54-461E-4B4F-A505-DFD66E1DCAE2}" type="presParOf" srcId="{BF755650-DD33-4007-815A-62374A9FAF58}" destId="{ED994DA5-82E5-435B-B95F-F6885FA0DAC0}" srcOrd="0" destOrd="0" presId="urn:microsoft.com/office/officeart/2005/8/layout/lProcess2"/>
    <dgm:cxn modelId="{0DCF1BC2-289C-474A-87D2-B3B66D4CEAB3}" type="presParOf" srcId="{ED994DA5-82E5-435B-B95F-F6885FA0DAC0}" destId="{56ED7972-F02F-4A6C-9910-47C8F4D0B99D}" srcOrd="0" destOrd="0" presId="urn:microsoft.com/office/officeart/2005/8/layout/lProcess2"/>
    <dgm:cxn modelId="{5E60E493-7446-4BA9-A442-8134F85F2567}" type="presParOf" srcId="{ED994DA5-82E5-435B-B95F-F6885FA0DAC0}" destId="{29DA93B4-FD94-4C21-B15F-517A8A726794}" srcOrd="1" destOrd="0" presId="urn:microsoft.com/office/officeart/2005/8/layout/lProcess2"/>
    <dgm:cxn modelId="{EAAEAD25-D801-4410-AA66-8698100374A7}" type="presParOf" srcId="{ED994DA5-82E5-435B-B95F-F6885FA0DAC0}" destId="{355EA914-2E71-4AEE-943A-09EC75CEF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D344AB-7CB2-4477-85DA-3A54E403C5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1C3A29-E583-4D7E-933B-10F7F51EB82F}">
      <dgm:prSet phldrT="[Testo]"/>
      <dgm:spPr/>
      <dgm:t>
        <a:bodyPr/>
        <a:lstStyle/>
        <a:p>
          <a:r>
            <a:rPr lang="it-IT" dirty="0" smtClean="0"/>
            <a:t>Sequestro preventivo finalizzato alla confisca</a:t>
          </a:r>
          <a:endParaRPr lang="it-IT" dirty="0"/>
        </a:p>
      </dgm:t>
    </dgm:pt>
    <dgm:pt modelId="{5369A2CA-5997-4388-9EBA-4D9FAF1DF7FB}" type="parTrans" cxnId="{DDCB556D-6BA1-4F79-898B-F4C4FFD24A2A}">
      <dgm:prSet/>
      <dgm:spPr/>
      <dgm:t>
        <a:bodyPr/>
        <a:lstStyle/>
        <a:p>
          <a:endParaRPr lang="it-IT"/>
        </a:p>
      </dgm:t>
    </dgm:pt>
    <dgm:pt modelId="{DAB95058-6D1A-402C-BE22-5E40AA296B2E}" type="sibTrans" cxnId="{DDCB556D-6BA1-4F79-898B-F4C4FFD24A2A}">
      <dgm:prSet/>
      <dgm:spPr/>
      <dgm:t>
        <a:bodyPr/>
        <a:lstStyle/>
        <a:p>
          <a:endParaRPr lang="it-IT"/>
        </a:p>
      </dgm:t>
    </dgm:pt>
    <dgm:pt modelId="{A896DB94-C7AC-4F15-AFEE-B26916FB4346}">
      <dgm:prSet phldrT="[Testo]"/>
      <dgm:spPr/>
      <dgm:t>
        <a:bodyPr/>
        <a:lstStyle/>
        <a:p>
          <a:r>
            <a:rPr lang="it-IT" dirty="0" smtClean="0"/>
            <a:t>Art. 322 ter c.p.: sequestro equivalente previsto per alcuni reati contro la P.A.</a:t>
          </a:r>
          <a:endParaRPr lang="it-IT" dirty="0"/>
        </a:p>
      </dgm:t>
    </dgm:pt>
    <dgm:pt modelId="{4A4370D3-2150-449D-80CB-10F21D14753E}" type="parTrans" cxnId="{8EA10BE7-FB74-4A71-B0B6-C1DC0F148333}">
      <dgm:prSet/>
      <dgm:spPr/>
      <dgm:t>
        <a:bodyPr/>
        <a:lstStyle/>
        <a:p>
          <a:endParaRPr lang="it-IT"/>
        </a:p>
      </dgm:t>
    </dgm:pt>
    <dgm:pt modelId="{81FFA7D7-1B76-49B3-97F9-17CA9CADC38D}" type="sibTrans" cxnId="{8EA10BE7-FB74-4A71-B0B6-C1DC0F148333}">
      <dgm:prSet/>
      <dgm:spPr/>
      <dgm:t>
        <a:bodyPr/>
        <a:lstStyle/>
        <a:p>
          <a:endParaRPr lang="it-IT"/>
        </a:p>
      </dgm:t>
    </dgm:pt>
    <dgm:pt modelId="{6648BEA1-E90E-42FC-99DE-8B05CAD3B6ED}">
      <dgm:prSet phldrT="[Testo]"/>
      <dgm:spPr/>
      <dgm:t>
        <a:bodyPr/>
        <a:lstStyle/>
        <a:p>
          <a:r>
            <a:rPr lang="it-IT" dirty="0" smtClean="0"/>
            <a:t>Esteso alla normativa tributaria dalla Legge 244/2007</a:t>
          </a:r>
          <a:endParaRPr lang="it-IT" dirty="0"/>
        </a:p>
      </dgm:t>
    </dgm:pt>
    <dgm:pt modelId="{59CEF800-9ACC-4303-B6BB-311CEFB76A62}" type="parTrans" cxnId="{2CE0C8FA-B480-494D-A890-4A199175D75A}">
      <dgm:prSet/>
      <dgm:spPr/>
      <dgm:t>
        <a:bodyPr/>
        <a:lstStyle/>
        <a:p>
          <a:endParaRPr lang="it-IT"/>
        </a:p>
      </dgm:t>
    </dgm:pt>
    <dgm:pt modelId="{5A621146-2CAE-4078-BE2C-E06D995FE805}" type="sibTrans" cxnId="{2CE0C8FA-B480-494D-A890-4A199175D75A}">
      <dgm:prSet/>
      <dgm:spPr/>
      <dgm:t>
        <a:bodyPr/>
        <a:lstStyle/>
        <a:p>
          <a:endParaRPr lang="it-IT"/>
        </a:p>
      </dgm:t>
    </dgm:pt>
    <dgm:pt modelId="{9BAC4A8D-9238-4DF4-85EA-812D5AB32D0C}">
      <dgm:prSet phldrT="[Testo]"/>
      <dgm:spPr/>
      <dgm:t>
        <a:bodyPr/>
        <a:lstStyle/>
        <a:p>
          <a:r>
            <a:rPr lang="it-IT" dirty="0" smtClean="0"/>
            <a:t>Già previsto dalla normativa antimafia (art. 12 </a:t>
          </a:r>
          <a:r>
            <a:rPr lang="it-IT" dirty="0" err="1" smtClean="0"/>
            <a:t>sexies</a:t>
          </a:r>
          <a:r>
            <a:rPr lang="it-IT" dirty="0" smtClean="0"/>
            <a:t> Legge 356/92)</a:t>
          </a:r>
          <a:endParaRPr lang="it-IT" dirty="0"/>
        </a:p>
      </dgm:t>
    </dgm:pt>
    <dgm:pt modelId="{064AC7F9-7050-462A-8008-CC8E765F406C}" type="parTrans" cxnId="{E77B2C50-E70C-41B0-A274-F90E5AD6BBA9}">
      <dgm:prSet/>
      <dgm:spPr/>
      <dgm:t>
        <a:bodyPr/>
        <a:lstStyle/>
        <a:p>
          <a:endParaRPr lang="it-IT"/>
        </a:p>
      </dgm:t>
    </dgm:pt>
    <dgm:pt modelId="{2B19099E-14F2-4EEF-9B2B-C20D3CB7218C}" type="sibTrans" cxnId="{E77B2C50-E70C-41B0-A274-F90E5AD6BBA9}">
      <dgm:prSet/>
      <dgm:spPr/>
      <dgm:t>
        <a:bodyPr/>
        <a:lstStyle/>
        <a:p>
          <a:endParaRPr lang="it-IT"/>
        </a:p>
      </dgm:t>
    </dgm:pt>
    <dgm:pt modelId="{16CB3CB2-2831-4535-A0F9-BBD5DA1D7D8D}" type="pres">
      <dgm:prSet presAssocID="{D6D344AB-7CB2-4477-85DA-3A54E403C5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1286718-93FC-43B5-B43E-06CFD75AF471}" type="pres">
      <dgm:prSet presAssocID="{D31C3A29-E583-4D7E-933B-10F7F51EB82F}" presName="root1" presStyleCnt="0"/>
      <dgm:spPr/>
    </dgm:pt>
    <dgm:pt modelId="{30120F6B-9278-490F-8389-53A845AAA872}" type="pres">
      <dgm:prSet presAssocID="{D31C3A29-E583-4D7E-933B-10F7F51EB8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0C11F6C-7BC3-4CA3-A930-FBB5675FDB2A}" type="pres">
      <dgm:prSet presAssocID="{D31C3A29-E583-4D7E-933B-10F7F51EB82F}" presName="level2hierChild" presStyleCnt="0"/>
      <dgm:spPr/>
    </dgm:pt>
    <dgm:pt modelId="{70718789-2522-4635-94A3-6DD7E1979727}" type="pres">
      <dgm:prSet presAssocID="{4A4370D3-2150-449D-80CB-10F21D14753E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C6D9541A-DF4B-403A-AA92-CA1ACB244CD1}" type="pres">
      <dgm:prSet presAssocID="{4A4370D3-2150-449D-80CB-10F21D14753E}" presName="connTx" presStyleLbl="parChTrans1D2" presStyleIdx="0" presStyleCnt="3"/>
      <dgm:spPr/>
      <dgm:t>
        <a:bodyPr/>
        <a:lstStyle/>
        <a:p>
          <a:endParaRPr lang="it-IT"/>
        </a:p>
      </dgm:t>
    </dgm:pt>
    <dgm:pt modelId="{0AEB7C6E-313D-4BC3-AC44-CC3E95A034F2}" type="pres">
      <dgm:prSet presAssocID="{A896DB94-C7AC-4F15-AFEE-B26916FB4346}" presName="root2" presStyleCnt="0"/>
      <dgm:spPr/>
    </dgm:pt>
    <dgm:pt modelId="{5326DFE0-57E6-4381-8B3E-2A1349836BB0}" type="pres">
      <dgm:prSet presAssocID="{A896DB94-C7AC-4F15-AFEE-B26916FB434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33643DC-B05C-4EFF-A7A9-AAE091C2B8F2}" type="pres">
      <dgm:prSet presAssocID="{A896DB94-C7AC-4F15-AFEE-B26916FB4346}" presName="level3hierChild" presStyleCnt="0"/>
      <dgm:spPr/>
    </dgm:pt>
    <dgm:pt modelId="{571026EF-9EA7-40F4-B615-EFA6288260FB}" type="pres">
      <dgm:prSet presAssocID="{59CEF800-9ACC-4303-B6BB-311CEFB76A62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9BC24F86-9F39-4D5B-AFB8-E4F5BEBE9BEB}" type="pres">
      <dgm:prSet presAssocID="{59CEF800-9ACC-4303-B6BB-311CEFB76A62}" presName="connTx" presStyleLbl="parChTrans1D2" presStyleIdx="1" presStyleCnt="3"/>
      <dgm:spPr/>
      <dgm:t>
        <a:bodyPr/>
        <a:lstStyle/>
        <a:p>
          <a:endParaRPr lang="it-IT"/>
        </a:p>
      </dgm:t>
    </dgm:pt>
    <dgm:pt modelId="{DB719F04-3FE4-4E8F-BEEA-34A49C7A7B0B}" type="pres">
      <dgm:prSet presAssocID="{6648BEA1-E90E-42FC-99DE-8B05CAD3B6ED}" presName="root2" presStyleCnt="0"/>
      <dgm:spPr/>
    </dgm:pt>
    <dgm:pt modelId="{DF1C3815-8ED0-4199-B822-248AA8BE53E5}" type="pres">
      <dgm:prSet presAssocID="{6648BEA1-E90E-42FC-99DE-8B05CAD3B6E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FE63263-ABE7-4B26-AACB-DA54AB7CB1C0}" type="pres">
      <dgm:prSet presAssocID="{6648BEA1-E90E-42FC-99DE-8B05CAD3B6ED}" presName="level3hierChild" presStyleCnt="0"/>
      <dgm:spPr/>
    </dgm:pt>
    <dgm:pt modelId="{3EB18079-CEA7-4E72-9ACE-9F344953336C}" type="pres">
      <dgm:prSet presAssocID="{064AC7F9-7050-462A-8008-CC8E765F406C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5C38BC8D-1783-4CC0-BBBC-AEFA973728AF}" type="pres">
      <dgm:prSet presAssocID="{064AC7F9-7050-462A-8008-CC8E765F406C}" presName="connTx" presStyleLbl="parChTrans1D2" presStyleIdx="2" presStyleCnt="3"/>
      <dgm:spPr/>
      <dgm:t>
        <a:bodyPr/>
        <a:lstStyle/>
        <a:p>
          <a:endParaRPr lang="it-IT"/>
        </a:p>
      </dgm:t>
    </dgm:pt>
    <dgm:pt modelId="{CD784B86-FE40-4067-B677-67E7AC55A10B}" type="pres">
      <dgm:prSet presAssocID="{9BAC4A8D-9238-4DF4-85EA-812D5AB32D0C}" presName="root2" presStyleCnt="0"/>
      <dgm:spPr/>
    </dgm:pt>
    <dgm:pt modelId="{A173A605-8540-434E-A3BA-1C97DFE74B24}" type="pres">
      <dgm:prSet presAssocID="{9BAC4A8D-9238-4DF4-85EA-812D5AB32D0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39C308D-ACF3-4B9E-9739-4FEC232784E4}" type="pres">
      <dgm:prSet presAssocID="{9BAC4A8D-9238-4DF4-85EA-812D5AB32D0C}" presName="level3hierChild" presStyleCnt="0"/>
      <dgm:spPr/>
    </dgm:pt>
  </dgm:ptLst>
  <dgm:cxnLst>
    <dgm:cxn modelId="{D479F4BF-0315-43BB-8254-20813B83AAB3}" type="presOf" srcId="{064AC7F9-7050-462A-8008-CC8E765F406C}" destId="{5C38BC8D-1783-4CC0-BBBC-AEFA973728AF}" srcOrd="1" destOrd="0" presId="urn:microsoft.com/office/officeart/2008/layout/HorizontalMultiLevelHierarchy"/>
    <dgm:cxn modelId="{6A5095AC-E23F-447C-80F7-FF9D4855FD80}" type="presOf" srcId="{D6D344AB-7CB2-4477-85DA-3A54E403C536}" destId="{16CB3CB2-2831-4535-A0F9-BBD5DA1D7D8D}" srcOrd="0" destOrd="0" presId="urn:microsoft.com/office/officeart/2008/layout/HorizontalMultiLevelHierarchy"/>
    <dgm:cxn modelId="{B38C855E-AE4F-452C-983D-40EFDB27869E}" type="presOf" srcId="{D31C3A29-E583-4D7E-933B-10F7F51EB82F}" destId="{30120F6B-9278-490F-8389-53A845AAA872}" srcOrd="0" destOrd="0" presId="urn:microsoft.com/office/officeart/2008/layout/HorizontalMultiLevelHierarchy"/>
    <dgm:cxn modelId="{31952AB9-B30F-47BB-BAC1-5298FB2F4204}" type="presOf" srcId="{59CEF800-9ACC-4303-B6BB-311CEFB76A62}" destId="{9BC24F86-9F39-4D5B-AFB8-E4F5BEBE9BEB}" srcOrd="1" destOrd="0" presId="urn:microsoft.com/office/officeart/2008/layout/HorizontalMultiLevelHierarchy"/>
    <dgm:cxn modelId="{2CE0C8FA-B480-494D-A890-4A199175D75A}" srcId="{D31C3A29-E583-4D7E-933B-10F7F51EB82F}" destId="{6648BEA1-E90E-42FC-99DE-8B05CAD3B6ED}" srcOrd="1" destOrd="0" parTransId="{59CEF800-9ACC-4303-B6BB-311CEFB76A62}" sibTransId="{5A621146-2CAE-4078-BE2C-E06D995FE805}"/>
    <dgm:cxn modelId="{8EA10BE7-FB74-4A71-B0B6-C1DC0F148333}" srcId="{D31C3A29-E583-4D7E-933B-10F7F51EB82F}" destId="{A896DB94-C7AC-4F15-AFEE-B26916FB4346}" srcOrd="0" destOrd="0" parTransId="{4A4370D3-2150-449D-80CB-10F21D14753E}" sibTransId="{81FFA7D7-1B76-49B3-97F9-17CA9CADC38D}"/>
    <dgm:cxn modelId="{1C62CC46-4E06-44AF-8DC6-253F8A7A6279}" type="presOf" srcId="{59CEF800-9ACC-4303-B6BB-311CEFB76A62}" destId="{571026EF-9EA7-40F4-B615-EFA6288260FB}" srcOrd="0" destOrd="0" presId="urn:microsoft.com/office/officeart/2008/layout/HorizontalMultiLevelHierarchy"/>
    <dgm:cxn modelId="{62ADF729-6B66-4714-8D80-92614D8521AD}" type="presOf" srcId="{4A4370D3-2150-449D-80CB-10F21D14753E}" destId="{C6D9541A-DF4B-403A-AA92-CA1ACB244CD1}" srcOrd="1" destOrd="0" presId="urn:microsoft.com/office/officeart/2008/layout/HorizontalMultiLevelHierarchy"/>
    <dgm:cxn modelId="{BFB46189-57FF-4E7B-8D34-F3D8B6BB48B5}" type="presOf" srcId="{A896DB94-C7AC-4F15-AFEE-B26916FB4346}" destId="{5326DFE0-57E6-4381-8B3E-2A1349836BB0}" srcOrd="0" destOrd="0" presId="urn:microsoft.com/office/officeart/2008/layout/HorizontalMultiLevelHierarchy"/>
    <dgm:cxn modelId="{748D7296-8A8E-4DDB-81E8-BA247E081007}" type="presOf" srcId="{9BAC4A8D-9238-4DF4-85EA-812D5AB32D0C}" destId="{A173A605-8540-434E-A3BA-1C97DFE74B24}" srcOrd="0" destOrd="0" presId="urn:microsoft.com/office/officeart/2008/layout/HorizontalMultiLevelHierarchy"/>
    <dgm:cxn modelId="{DDCB556D-6BA1-4F79-898B-F4C4FFD24A2A}" srcId="{D6D344AB-7CB2-4477-85DA-3A54E403C536}" destId="{D31C3A29-E583-4D7E-933B-10F7F51EB82F}" srcOrd="0" destOrd="0" parTransId="{5369A2CA-5997-4388-9EBA-4D9FAF1DF7FB}" sibTransId="{DAB95058-6D1A-402C-BE22-5E40AA296B2E}"/>
    <dgm:cxn modelId="{E77B2C50-E70C-41B0-A274-F90E5AD6BBA9}" srcId="{D31C3A29-E583-4D7E-933B-10F7F51EB82F}" destId="{9BAC4A8D-9238-4DF4-85EA-812D5AB32D0C}" srcOrd="2" destOrd="0" parTransId="{064AC7F9-7050-462A-8008-CC8E765F406C}" sibTransId="{2B19099E-14F2-4EEF-9B2B-C20D3CB7218C}"/>
    <dgm:cxn modelId="{3A61053A-9F31-43B9-8FB2-04DBEE00AA49}" type="presOf" srcId="{6648BEA1-E90E-42FC-99DE-8B05CAD3B6ED}" destId="{DF1C3815-8ED0-4199-B822-248AA8BE53E5}" srcOrd="0" destOrd="0" presId="urn:microsoft.com/office/officeart/2008/layout/HorizontalMultiLevelHierarchy"/>
    <dgm:cxn modelId="{11B4A316-19FB-42F0-80B2-CEB11904C660}" type="presOf" srcId="{064AC7F9-7050-462A-8008-CC8E765F406C}" destId="{3EB18079-CEA7-4E72-9ACE-9F344953336C}" srcOrd="0" destOrd="0" presId="urn:microsoft.com/office/officeart/2008/layout/HorizontalMultiLevelHierarchy"/>
    <dgm:cxn modelId="{115F3212-230B-489C-B31C-EFE60E1A0F60}" type="presOf" srcId="{4A4370D3-2150-449D-80CB-10F21D14753E}" destId="{70718789-2522-4635-94A3-6DD7E1979727}" srcOrd="0" destOrd="0" presId="urn:microsoft.com/office/officeart/2008/layout/HorizontalMultiLevelHierarchy"/>
    <dgm:cxn modelId="{F2898CCA-6A25-4919-83D8-2F0AEEC722FE}" type="presParOf" srcId="{16CB3CB2-2831-4535-A0F9-BBD5DA1D7D8D}" destId="{21286718-93FC-43B5-B43E-06CFD75AF471}" srcOrd="0" destOrd="0" presId="urn:microsoft.com/office/officeart/2008/layout/HorizontalMultiLevelHierarchy"/>
    <dgm:cxn modelId="{78337B5D-9A1B-461E-8CC1-C1CC8EC79608}" type="presParOf" srcId="{21286718-93FC-43B5-B43E-06CFD75AF471}" destId="{30120F6B-9278-490F-8389-53A845AAA872}" srcOrd="0" destOrd="0" presId="urn:microsoft.com/office/officeart/2008/layout/HorizontalMultiLevelHierarchy"/>
    <dgm:cxn modelId="{00B8F208-C0F5-42AA-8454-3C32F1A6AC74}" type="presParOf" srcId="{21286718-93FC-43B5-B43E-06CFD75AF471}" destId="{E0C11F6C-7BC3-4CA3-A930-FBB5675FDB2A}" srcOrd="1" destOrd="0" presId="urn:microsoft.com/office/officeart/2008/layout/HorizontalMultiLevelHierarchy"/>
    <dgm:cxn modelId="{7DC94DD7-F945-4278-837C-7D9BE6E5ABF7}" type="presParOf" srcId="{E0C11F6C-7BC3-4CA3-A930-FBB5675FDB2A}" destId="{70718789-2522-4635-94A3-6DD7E1979727}" srcOrd="0" destOrd="0" presId="urn:microsoft.com/office/officeart/2008/layout/HorizontalMultiLevelHierarchy"/>
    <dgm:cxn modelId="{F4FAE783-E5B8-4923-8FB6-2335598673AB}" type="presParOf" srcId="{70718789-2522-4635-94A3-6DD7E1979727}" destId="{C6D9541A-DF4B-403A-AA92-CA1ACB244CD1}" srcOrd="0" destOrd="0" presId="urn:microsoft.com/office/officeart/2008/layout/HorizontalMultiLevelHierarchy"/>
    <dgm:cxn modelId="{80D19D10-C9E6-46E1-9CEC-829F3DE3DE9A}" type="presParOf" srcId="{E0C11F6C-7BC3-4CA3-A930-FBB5675FDB2A}" destId="{0AEB7C6E-313D-4BC3-AC44-CC3E95A034F2}" srcOrd="1" destOrd="0" presId="urn:microsoft.com/office/officeart/2008/layout/HorizontalMultiLevelHierarchy"/>
    <dgm:cxn modelId="{C7A7B451-6A2F-4A73-B499-AFEFD1112E30}" type="presParOf" srcId="{0AEB7C6E-313D-4BC3-AC44-CC3E95A034F2}" destId="{5326DFE0-57E6-4381-8B3E-2A1349836BB0}" srcOrd="0" destOrd="0" presId="urn:microsoft.com/office/officeart/2008/layout/HorizontalMultiLevelHierarchy"/>
    <dgm:cxn modelId="{DC219613-D2FF-4825-8F49-3791069E4F1B}" type="presParOf" srcId="{0AEB7C6E-313D-4BC3-AC44-CC3E95A034F2}" destId="{933643DC-B05C-4EFF-A7A9-AAE091C2B8F2}" srcOrd="1" destOrd="0" presId="urn:microsoft.com/office/officeart/2008/layout/HorizontalMultiLevelHierarchy"/>
    <dgm:cxn modelId="{37E9EAE4-1F96-4A62-9EB9-C0BE34165E0F}" type="presParOf" srcId="{E0C11F6C-7BC3-4CA3-A930-FBB5675FDB2A}" destId="{571026EF-9EA7-40F4-B615-EFA6288260FB}" srcOrd="2" destOrd="0" presId="urn:microsoft.com/office/officeart/2008/layout/HorizontalMultiLevelHierarchy"/>
    <dgm:cxn modelId="{90B85046-D67D-49D4-A89B-A7472B931ED5}" type="presParOf" srcId="{571026EF-9EA7-40F4-B615-EFA6288260FB}" destId="{9BC24F86-9F39-4D5B-AFB8-E4F5BEBE9BEB}" srcOrd="0" destOrd="0" presId="urn:microsoft.com/office/officeart/2008/layout/HorizontalMultiLevelHierarchy"/>
    <dgm:cxn modelId="{5D9D113F-F2A5-4CCF-86E2-E25A186E0E8D}" type="presParOf" srcId="{E0C11F6C-7BC3-4CA3-A930-FBB5675FDB2A}" destId="{DB719F04-3FE4-4E8F-BEEA-34A49C7A7B0B}" srcOrd="3" destOrd="0" presId="urn:microsoft.com/office/officeart/2008/layout/HorizontalMultiLevelHierarchy"/>
    <dgm:cxn modelId="{81F2AFF4-628E-4FE5-B5B2-29B48F86A324}" type="presParOf" srcId="{DB719F04-3FE4-4E8F-BEEA-34A49C7A7B0B}" destId="{DF1C3815-8ED0-4199-B822-248AA8BE53E5}" srcOrd="0" destOrd="0" presId="urn:microsoft.com/office/officeart/2008/layout/HorizontalMultiLevelHierarchy"/>
    <dgm:cxn modelId="{A2E292EE-2F00-4F85-B62A-1EDD74C930AE}" type="presParOf" srcId="{DB719F04-3FE4-4E8F-BEEA-34A49C7A7B0B}" destId="{9FE63263-ABE7-4B26-AACB-DA54AB7CB1C0}" srcOrd="1" destOrd="0" presId="urn:microsoft.com/office/officeart/2008/layout/HorizontalMultiLevelHierarchy"/>
    <dgm:cxn modelId="{839DA54A-A37B-439E-B926-6C180F25DA45}" type="presParOf" srcId="{E0C11F6C-7BC3-4CA3-A930-FBB5675FDB2A}" destId="{3EB18079-CEA7-4E72-9ACE-9F344953336C}" srcOrd="4" destOrd="0" presId="urn:microsoft.com/office/officeart/2008/layout/HorizontalMultiLevelHierarchy"/>
    <dgm:cxn modelId="{8EDCCA03-8A18-45C1-8B28-641A0CD3FC6F}" type="presParOf" srcId="{3EB18079-CEA7-4E72-9ACE-9F344953336C}" destId="{5C38BC8D-1783-4CC0-BBBC-AEFA973728AF}" srcOrd="0" destOrd="0" presId="urn:microsoft.com/office/officeart/2008/layout/HorizontalMultiLevelHierarchy"/>
    <dgm:cxn modelId="{09CB3A9C-411E-4396-9539-50FDC979B5E5}" type="presParOf" srcId="{E0C11F6C-7BC3-4CA3-A930-FBB5675FDB2A}" destId="{CD784B86-FE40-4067-B677-67E7AC55A10B}" srcOrd="5" destOrd="0" presId="urn:microsoft.com/office/officeart/2008/layout/HorizontalMultiLevelHierarchy"/>
    <dgm:cxn modelId="{49A067B2-254F-45DD-9C9E-AC99928249D6}" type="presParOf" srcId="{CD784B86-FE40-4067-B677-67E7AC55A10B}" destId="{A173A605-8540-434E-A3BA-1C97DFE74B24}" srcOrd="0" destOrd="0" presId="urn:microsoft.com/office/officeart/2008/layout/HorizontalMultiLevelHierarchy"/>
    <dgm:cxn modelId="{075A55B8-8A4F-494A-BFA0-5E581DB4E62B}" type="presParOf" srcId="{CD784B86-FE40-4067-B677-67E7AC55A10B}" destId="{539C308D-ACF3-4B9E-9739-4FEC232784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A9CB2A-F3E4-4AEB-8776-40FF1EA5B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AA9687-04FE-4D01-B164-A58F49BB8149}">
      <dgm:prSet phldrT="[Testo]"/>
      <dgm:spPr/>
      <dgm:t>
        <a:bodyPr/>
        <a:lstStyle/>
        <a:p>
          <a:r>
            <a:rPr lang="it-IT" dirty="0" smtClean="0"/>
            <a:t>Rispetto alla </a:t>
          </a:r>
          <a:r>
            <a:rPr lang="it-IT" b="1" dirty="0" smtClean="0"/>
            <a:t>confisca ordinaria</a:t>
          </a:r>
          <a:r>
            <a:rPr lang="it-IT" dirty="0" smtClean="0"/>
            <a:t>, quella </a:t>
          </a:r>
          <a:r>
            <a:rPr lang="it-IT" b="1" dirty="0" smtClean="0"/>
            <a:t>equivalente</a:t>
          </a:r>
          <a:r>
            <a:rPr lang="it-IT" dirty="0" smtClean="0"/>
            <a:t> è caratterizzata dal fatto che ove risulti impossibile individuare specificamente i beni costituenti il profitto o il prezzo del </a:t>
          </a:r>
          <a:r>
            <a:rPr lang="it-IT" dirty="0" err="1" smtClean="0"/>
            <a:t>reato,tale</a:t>
          </a:r>
          <a:r>
            <a:rPr lang="it-IT" dirty="0" smtClean="0"/>
            <a:t> confisca </a:t>
          </a:r>
          <a:r>
            <a:rPr lang="it-IT" dirty="0" err="1" smtClean="0"/>
            <a:t>potra</a:t>
          </a:r>
          <a:r>
            <a:rPr lang="it-IT" dirty="0" smtClean="0"/>
            <a:t>̀ essere esercitata sui beni di cui il reo abbia comunque la </a:t>
          </a:r>
          <a:r>
            <a:rPr lang="it-IT" dirty="0" err="1" smtClean="0"/>
            <a:t>disponibilita</a:t>
          </a:r>
          <a:r>
            <a:rPr lang="it-IT" dirty="0" smtClean="0"/>
            <a:t>̀, per un valore corrispondente a quello che il giudice ha ritenuto sia stato l’illecito arricchimento derivato dal reato</a:t>
          </a:r>
          <a:endParaRPr lang="it-IT" dirty="0"/>
        </a:p>
      </dgm:t>
    </dgm:pt>
    <dgm:pt modelId="{C3475F7C-BCF9-4447-A120-CC3D657F2DEB}" type="parTrans" cxnId="{CCCF4DB9-8A0C-4D6F-8315-BFFFA1FDF5CB}">
      <dgm:prSet/>
      <dgm:spPr/>
      <dgm:t>
        <a:bodyPr/>
        <a:lstStyle/>
        <a:p>
          <a:endParaRPr lang="it-IT"/>
        </a:p>
      </dgm:t>
    </dgm:pt>
    <dgm:pt modelId="{14BD8581-5F69-4463-91ED-5DE1617B2FAF}" type="sibTrans" cxnId="{CCCF4DB9-8A0C-4D6F-8315-BFFFA1FDF5CB}">
      <dgm:prSet/>
      <dgm:spPr/>
      <dgm:t>
        <a:bodyPr/>
        <a:lstStyle/>
        <a:p>
          <a:endParaRPr lang="it-IT"/>
        </a:p>
      </dgm:t>
    </dgm:pt>
    <dgm:pt modelId="{AB66BFE4-57D6-410C-89CF-CB45DFC814C0}">
      <dgm:prSet phldrT="[Testo]"/>
      <dgm:spPr/>
      <dgm:t>
        <a:bodyPr/>
        <a:lstStyle/>
        <a:p>
          <a:endParaRPr lang="it-IT" sz="1400" dirty="0"/>
        </a:p>
      </dgm:t>
    </dgm:pt>
    <dgm:pt modelId="{02088388-064E-4B25-B0C5-67210CA743CF}" type="parTrans" cxnId="{181D915E-BFB2-486A-A4B8-3E7ADBB7CEEB}">
      <dgm:prSet/>
      <dgm:spPr/>
      <dgm:t>
        <a:bodyPr/>
        <a:lstStyle/>
        <a:p>
          <a:endParaRPr lang="it-IT"/>
        </a:p>
      </dgm:t>
    </dgm:pt>
    <dgm:pt modelId="{0112BE5D-C3CC-4DC9-A35D-9029CFAEAEDC}" type="sibTrans" cxnId="{181D915E-BFB2-486A-A4B8-3E7ADBB7CEEB}">
      <dgm:prSet/>
      <dgm:spPr/>
      <dgm:t>
        <a:bodyPr/>
        <a:lstStyle/>
        <a:p>
          <a:endParaRPr lang="it-IT"/>
        </a:p>
      </dgm:t>
    </dgm:pt>
    <dgm:pt modelId="{CF54F8F9-C5D2-4E0A-8F3A-58911FCD31DB}">
      <dgm:prSet phldrT="[Testo]" custT="1"/>
      <dgm:spPr/>
      <dgm:t>
        <a:bodyPr/>
        <a:lstStyle/>
        <a:p>
          <a:r>
            <a:rPr lang="it-IT" sz="1800" dirty="0" smtClean="0"/>
            <a:t>L’unica condizione, pena l’illegittimità del provvedimento, è che tali beni siano nella diretta disponibilità di chi ha compiuto il reato</a:t>
          </a:r>
          <a:endParaRPr lang="it-IT" sz="1800" dirty="0"/>
        </a:p>
      </dgm:t>
    </dgm:pt>
    <dgm:pt modelId="{E2828D2A-55E5-4117-AE40-43E511A30E45}" type="parTrans" cxnId="{94E3499E-AA03-406F-9EDC-646F90738A18}">
      <dgm:prSet/>
      <dgm:spPr/>
      <dgm:t>
        <a:bodyPr/>
        <a:lstStyle/>
        <a:p>
          <a:endParaRPr lang="it-IT"/>
        </a:p>
      </dgm:t>
    </dgm:pt>
    <dgm:pt modelId="{BBD361FE-7DC3-43BC-9279-195D3A82FB87}" type="sibTrans" cxnId="{94E3499E-AA03-406F-9EDC-646F90738A18}">
      <dgm:prSet/>
      <dgm:spPr/>
      <dgm:t>
        <a:bodyPr/>
        <a:lstStyle/>
        <a:p>
          <a:endParaRPr lang="it-IT"/>
        </a:p>
      </dgm:t>
    </dgm:pt>
    <dgm:pt modelId="{5BEDE32C-9649-4E44-AD0C-95738AC9C869}">
      <dgm:prSet custT="1"/>
      <dgm:spPr/>
      <dgm:t>
        <a:bodyPr/>
        <a:lstStyle/>
        <a:p>
          <a:r>
            <a:rPr lang="it-IT" sz="1400" dirty="0" smtClean="0"/>
            <a:t>E</a:t>
          </a:r>
          <a:r>
            <a:rPr lang="it-IT" sz="1800" dirty="0" smtClean="0"/>
            <a:t>’  facile quindi comprendere l’intento di superare le eventuali difficoltà nell’individuazione dei beni oggetto del reato e di agire invece su beni anche completamente estranei alla vicenda, sempre per quel valore equivalente di prezzo o profitto visto in precedenza</a:t>
          </a:r>
          <a:endParaRPr lang="it-IT" sz="1800" dirty="0"/>
        </a:p>
      </dgm:t>
    </dgm:pt>
    <dgm:pt modelId="{05608B1D-AA32-47BB-95C9-9B366645B573}" type="parTrans" cxnId="{B4FF0DD6-E859-4D9B-A9EA-8486C69ED27B}">
      <dgm:prSet/>
      <dgm:spPr/>
      <dgm:t>
        <a:bodyPr/>
        <a:lstStyle/>
        <a:p>
          <a:endParaRPr lang="it-IT"/>
        </a:p>
      </dgm:t>
    </dgm:pt>
    <dgm:pt modelId="{62AD535C-7B01-44C7-A978-9384C0D2D979}" type="sibTrans" cxnId="{B4FF0DD6-E859-4D9B-A9EA-8486C69ED27B}">
      <dgm:prSet/>
      <dgm:spPr/>
      <dgm:t>
        <a:bodyPr/>
        <a:lstStyle/>
        <a:p>
          <a:endParaRPr lang="it-IT"/>
        </a:p>
      </dgm:t>
    </dgm:pt>
    <dgm:pt modelId="{4424123F-38C0-4C5C-B79C-90DB026861B4}" type="pres">
      <dgm:prSet presAssocID="{16A9CB2A-F3E4-4AEB-8776-40FF1EA5B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970EF07-187A-4E20-A734-40E4470FFE7A}" type="pres">
      <dgm:prSet presAssocID="{20AA9687-04FE-4D01-B164-A58F49BB81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1B20D2-196E-4F76-B2CA-1D52977FC74B}" type="pres">
      <dgm:prSet presAssocID="{14BD8581-5F69-4463-91ED-5DE1617B2FAF}" presName="sibTrans" presStyleCnt="0"/>
      <dgm:spPr/>
    </dgm:pt>
    <dgm:pt modelId="{37905E9D-52FA-46EC-B1C3-FE704E7EC18C}" type="pres">
      <dgm:prSet presAssocID="{5BEDE32C-9649-4E44-AD0C-95738AC9C8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9D8F1B-A7DB-4805-9097-4B0BB3B5A0B3}" type="pres">
      <dgm:prSet presAssocID="{62AD535C-7B01-44C7-A978-9384C0D2D979}" presName="sibTrans" presStyleCnt="0"/>
      <dgm:spPr/>
    </dgm:pt>
    <dgm:pt modelId="{FBF7680F-CB20-4FBF-895B-04B481908305}" type="pres">
      <dgm:prSet presAssocID="{AB66BFE4-57D6-410C-89CF-CB45DFC814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FF0DD6-E859-4D9B-A9EA-8486C69ED27B}" srcId="{16A9CB2A-F3E4-4AEB-8776-40FF1EA5B66B}" destId="{5BEDE32C-9649-4E44-AD0C-95738AC9C869}" srcOrd="1" destOrd="0" parTransId="{05608B1D-AA32-47BB-95C9-9B366645B573}" sibTransId="{62AD535C-7B01-44C7-A978-9384C0D2D979}"/>
    <dgm:cxn modelId="{8883D54E-3B85-4254-842D-5E3C53015720}" type="presOf" srcId="{5BEDE32C-9649-4E44-AD0C-95738AC9C869}" destId="{37905E9D-52FA-46EC-B1C3-FE704E7EC18C}" srcOrd="0" destOrd="0" presId="urn:microsoft.com/office/officeart/2005/8/layout/hList6"/>
    <dgm:cxn modelId="{2FFBA8CC-ABCA-4CE3-B2D9-8D34DFACA85B}" type="presOf" srcId="{CF54F8F9-C5D2-4E0A-8F3A-58911FCD31DB}" destId="{FBF7680F-CB20-4FBF-895B-04B481908305}" srcOrd="0" destOrd="1" presId="urn:microsoft.com/office/officeart/2005/8/layout/hList6"/>
    <dgm:cxn modelId="{6FF4BB79-2427-499A-BE6D-9884342BD641}" type="presOf" srcId="{AB66BFE4-57D6-410C-89CF-CB45DFC814C0}" destId="{FBF7680F-CB20-4FBF-895B-04B481908305}" srcOrd="0" destOrd="0" presId="urn:microsoft.com/office/officeart/2005/8/layout/hList6"/>
    <dgm:cxn modelId="{F27AE2A5-E60D-4BCC-92FA-15F38B31AC51}" type="presOf" srcId="{16A9CB2A-F3E4-4AEB-8776-40FF1EA5B66B}" destId="{4424123F-38C0-4C5C-B79C-90DB026861B4}" srcOrd="0" destOrd="0" presId="urn:microsoft.com/office/officeart/2005/8/layout/hList6"/>
    <dgm:cxn modelId="{181D915E-BFB2-486A-A4B8-3E7ADBB7CEEB}" srcId="{16A9CB2A-F3E4-4AEB-8776-40FF1EA5B66B}" destId="{AB66BFE4-57D6-410C-89CF-CB45DFC814C0}" srcOrd="2" destOrd="0" parTransId="{02088388-064E-4B25-B0C5-67210CA743CF}" sibTransId="{0112BE5D-C3CC-4DC9-A35D-9029CFAEAEDC}"/>
    <dgm:cxn modelId="{CCCF4DB9-8A0C-4D6F-8315-BFFFA1FDF5CB}" srcId="{16A9CB2A-F3E4-4AEB-8776-40FF1EA5B66B}" destId="{20AA9687-04FE-4D01-B164-A58F49BB8149}" srcOrd="0" destOrd="0" parTransId="{C3475F7C-BCF9-4447-A120-CC3D657F2DEB}" sibTransId="{14BD8581-5F69-4463-91ED-5DE1617B2FAF}"/>
    <dgm:cxn modelId="{81D5E9C7-5EAD-4738-A331-6A6FC8810CF9}" type="presOf" srcId="{20AA9687-04FE-4D01-B164-A58F49BB8149}" destId="{B970EF07-187A-4E20-A734-40E4470FFE7A}" srcOrd="0" destOrd="0" presId="urn:microsoft.com/office/officeart/2005/8/layout/hList6"/>
    <dgm:cxn modelId="{94E3499E-AA03-406F-9EDC-646F90738A18}" srcId="{AB66BFE4-57D6-410C-89CF-CB45DFC814C0}" destId="{CF54F8F9-C5D2-4E0A-8F3A-58911FCD31DB}" srcOrd="0" destOrd="0" parTransId="{E2828D2A-55E5-4117-AE40-43E511A30E45}" sibTransId="{BBD361FE-7DC3-43BC-9279-195D3A82FB87}"/>
    <dgm:cxn modelId="{79111F3C-1BFB-4A40-875C-330C46DAA74B}" type="presParOf" srcId="{4424123F-38C0-4C5C-B79C-90DB026861B4}" destId="{B970EF07-187A-4E20-A734-40E4470FFE7A}" srcOrd="0" destOrd="0" presId="urn:microsoft.com/office/officeart/2005/8/layout/hList6"/>
    <dgm:cxn modelId="{EF617CC4-BB94-46A7-84B9-42B90104F459}" type="presParOf" srcId="{4424123F-38C0-4C5C-B79C-90DB026861B4}" destId="{371B20D2-196E-4F76-B2CA-1D52977FC74B}" srcOrd="1" destOrd="0" presId="urn:microsoft.com/office/officeart/2005/8/layout/hList6"/>
    <dgm:cxn modelId="{CDC49892-43E9-456A-BDCB-D430BBB86650}" type="presParOf" srcId="{4424123F-38C0-4C5C-B79C-90DB026861B4}" destId="{37905E9D-52FA-46EC-B1C3-FE704E7EC18C}" srcOrd="2" destOrd="0" presId="urn:microsoft.com/office/officeart/2005/8/layout/hList6"/>
    <dgm:cxn modelId="{04BF5E53-3009-487F-B9C6-735125B1CF45}" type="presParOf" srcId="{4424123F-38C0-4C5C-B79C-90DB026861B4}" destId="{E89D8F1B-A7DB-4805-9097-4B0BB3B5A0B3}" srcOrd="3" destOrd="0" presId="urn:microsoft.com/office/officeart/2005/8/layout/hList6"/>
    <dgm:cxn modelId="{C396D109-BD6F-4478-B16E-D249073F04E3}" type="presParOf" srcId="{4424123F-38C0-4C5C-B79C-90DB026861B4}" destId="{FBF7680F-CB20-4FBF-895B-04B48190830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CB2030-A646-40E1-A834-DA40ADED5B1C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51B669-B2F1-42F9-9608-D7152C834D78}">
      <dgm:prSet phldrT="[Testo]" custT="1"/>
      <dgm:spPr/>
      <dgm:t>
        <a:bodyPr/>
        <a:lstStyle/>
        <a:p>
          <a:r>
            <a:rPr lang="it-IT" sz="1600" dirty="0" smtClean="0"/>
            <a:t>Manca il nesso tra il bene sequestrato e la fattispecie di reato</a:t>
          </a:r>
        </a:p>
      </dgm:t>
    </dgm:pt>
    <dgm:pt modelId="{7970E244-2048-46BE-951F-3CDE38B00749}" type="parTrans" cxnId="{6FBF6DD9-9FA3-4A5E-96B0-50BAE7CE7983}">
      <dgm:prSet/>
      <dgm:spPr/>
      <dgm:t>
        <a:bodyPr/>
        <a:lstStyle/>
        <a:p>
          <a:endParaRPr lang="it-IT"/>
        </a:p>
      </dgm:t>
    </dgm:pt>
    <dgm:pt modelId="{A6EEA17A-FC21-467B-8B6B-D4FF7777B885}" type="sibTrans" cxnId="{6FBF6DD9-9FA3-4A5E-96B0-50BAE7CE7983}">
      <dgm:prSet/>
      <dgm:spPr/>
      <dgm:t>
        <a:bodyPr/>
        <a:lstStyle/>
        <a:p>
          <a:endParaRPr lang="it-IT"/>
        </a:p>
      </dgm:t>
    </dgm:pt>
    <dgm:pt modelId="{7C4360C6-365F-4CA5-9713-587B652772C3}">
      <dgm:prSet phldrT="[Testo]" custT="1"/>
      <dgm:spPr/>
      <dgm:t>
        <a:bodyPr/>
        <a:lstStyle/>
        <a:p>
          <a:r>
            <a:rPr lang="it-IT" sz="1400" dirty="0" smtClean="0"/>
            <a:t>Nei reati di </a:t>
          </a:r>
          <a:r>
            <a:rPr lang="it-IT" sz="1400" b="1" dirty="0" smtClean="0"/>
            <a:t>associazione criminale </a:t>
          </a:r>
          <a:r>
            <a:rPr lang="it-IT" sz="1400" dirty="0" smtClean="0"/>
            <a:t>si colpisce il patrimonio dell’indagato quando risulti sproporzionato al suo  reddito  o alla sua attività</a:t>
          </a:r>
          <a:endParaRPr lang="it-IT" sz="1400" dirty="0"/>
        </a:p>
      </dgm:t>
    </dgm:pt>
    <dgm:pt modelId="{2989F24D-CFD8-4CAF-9490-7BEB36E0BBC7}" type="parTrans" cxnId="{08383C2E-AB27-4EF0-A38D-C18A6BF74A3B}">
      <dgm:prSet/>
      <dgm:spPr/>
      <dgm:t>
        <a:bodyPr/>
        <a:lstStyle/>
        <a:p>
          <a:endParaRPr lang="it-IT"/>
        </a:p>
      </dgm:t>
    </dgm:pt>
    <dgm:pt modelId="{BE61D385-5319-46EC-993E-58365253986F}" type="sibTrans" cxnId="{08383C2E-AB27-4EF0-A38D-C18A6BF74A3B}">
      <dgm:prSet/>
      <dgm:spPr/>
      <dgm:t>
        <a:bodyPr/>
        <a:lstStyle/>
        <a:p>
          <a:endParaRPr lang="it-IT"/>
        </a:p>
      </dgm:t>
    </dgm:pt>
    <dgm:pt modelId="{3849EFD9-4429-4728-9D7A-E0950784E2FA}">
      <dgm:prSet phldrT="[Testo]" custT="1"/>
      <dgm:spPr/>
      <dgm:t>
        <a:bodyPr/>
        <a:lstStyle/>
        <a:p>
          <a:r>
            <a:rPr lang="it-IT" sz="1600" dirty="0" smtClean="0"/>
            <a:t>Nei reati tributari si colpisce il patrimonio dell’evasore ritenendolo il frutto del risparmio operato grazie all’omesso versamento delle imposte</a:t>
          </a:r>
          <a:endParaRPr lang="it-IT" sz="1600" dirty="0"/>
        </a:p>
      </dgm:t>
    </dgm:pt>
    <dgm:pt modelId="{88A4AA7E-F02E-4C34-A3E0-EA490C47F98E}" type="parTrans" cxnId="{F9B5BA41-A1DB-461E-8684-691C0E5FCB81}">
      <dgm:prSet/>
      <dgm:spPr/>
      <dgm:t>
        <a:bodyPr/>
        <a:lstStyle/>
        <a:p>
          <a:endParaRPr lang="it-IT"/>
        </a:p>
      </dgm:t>
    </dgm:pt>
    <dgm:pt modelId="{4CFA254D-69D0-4501-BFAB-23400CC22964}" type="sibTrans" cxnId="{F9B5BA41-A1DB-461E-8684-691C0E5FCB81}">
      <dgm:prSet/>
      <dgm:spPr/>
      <dgm:t>
        <a:bodyPr/>
        <a:lstStyle/>
        <a:p>
          <a:endParaRPr lang="it-IT"/>
        </a:p>
      </dgm:t>
    </dgm:pt>
    <dgm:pt modelId="{E625538C-8A46-4BA7-90E1-5BBF6DC82823}">
      <dgm:prSet phldrT="[Testo]"/>
      <dgm:spPr/>
      <dgm:t>
        <a:bodyPr/>
        <a:lstStyle/>
        <a:p>
          <a:r>
            <a:rPr lang="it-IT" dirty="0" smtClean="0"/>
            <a:t>Per i </a:t>
          </a:r>
          <a:r>
            <a:rPr lang="it-IT" b="1" dirty="0" smtClean="0"/>
            <a:t>reati contro la p.a. ,</a:t>
          </a:r>
          <a:r>
            <a:rPr lang="it-IT" dirty="0" smtClean="0"/>
            <a:t> in caso di impossibilità di agire direttamente sui beni costituenti provento del reato, la legge permette di colpire  beni di valore corrispondente di cui l’imputato abbia la disponibilità</a:t>
          </a:r>
          <a:endParaRPr lang="it-IT" dirty="0"/>
        </a:p>
      </dgm:t>
    </dgm:pt>
    <dgm:pt modelId="{30BDA116-C088-48B1-95C3-EDB9AE851A33}" type="parTrans" cxnId="{4DDC5A84-B357-497F-8D4E-E3D476663901}">
      <dgm:prSet/>
      <dgm:spPr/>
      <dgm:t>
        <a:bodyPr/>
        <a:lstStyle/>
        <a:p>
          <a:endParaRPr lang="it-IT"/>
        </a:p>
      </dgm:t>
    </dgm:pt>
    <dgm:pt modelId="{208232CF-38C4-4435-A5E4-3A3004803ABC}" type="sibTrans" cxnId="{4DDC5A84-B357-497F-8D4E-E3D476663901}">
      <dgm:prSet/>
      <dgm:spPr/>
      <dgm:t>
        <a:bodyPr/>
        <a:lstStyle/>
        <a:p>
          <a:endParaRPr lang="it-IT"/>
        </a:p>
      </dgm:t>
    </dgm:pt>
    <dgm:pt modelId="{F3EDA04D-79CC-40C8-9B2B-8C1AF1D8B221}">
      <dgm:prSet phldrT="[Testo]" custT="1"/>
      <dgm:spPr/>
      <dgm:t>
        <a:bodyPr/>
        <a:lstStyle/>
        <a:p>
          <a:r>
            <a:rPr lang="it-IT" sz="1600" dirty="0" smtClean="0"/>
            <a:t>Con la  sentenza di condanna il sequestro per equivalente si trasforma in confisca</a:t>
          </a:r>
          <a:endParaRPr lang="it-IT" sz="1600" dirty="0"/>
        </a:p>
      </dgm:t>
    </dgm:pt>
    <dgm:pt modelId="{C3636672-8E2F-49A3-97DE-97C3F182D141}" type="parTrans" cxnId="{EA768FDD-729B-4800-B450-65688250CEE3}">
      <dgm:prSet/>
      <dgm:spPr/>
      <dgm:t>
        <a:bodyPr/>
        <a:lstStyle/>
        <a:p>
          <a:endParaRPr lang="it-IT"/>
        </a:p>
      </dgm:t>
    </dgm:pt>
    <dgm:pt modelId="{665124F6-81BA-4F02-9357-783648D6E83A}" type="sibTrans" cxnId="{EA768FDD-729B-4800-B450-65688250CEE3}">
      <dgm:prSet/>
      <dgm:spPr/>
      <dgm:t>
        <a:bodyPr/>
        <a:lstStyle/>
        <a:p>
          <a:endParaRPr lang="it-IT"/>
        </a:p>
      </dgm:t>
    </dgm:pt>
    <dgm:pt modelId="{E5EE0DCE-F11F-4F1F-AA4C-D27339A66979}">
      <dgm:prSet custT="1"/>
      <dgm:spPr/>
      <dgm:t>
        <a:bodyPr/>
        <a:lstStyle/>
        <a:p>
          <a:r>
            <a:rPr lang="it-IT" sz="1600" b="1" dirty="0" smtClean="0"/>
            <a:t>Il decreto di sequestro non indica i beni ma l’ammontare della somma da sequestrare. I beni verranno individuati in sede di esecuzione del sequestro</a:t>
          </a:r>
          <a:endParaRPr lang="it-IT" sz="1600" b="1" dirty="0"/>
        </a:p>
      </dgm:t>
    </dgm:pt>
    <dgm:pt modelId="{90575B15-6617-44D2-9F82-79C3F203B85B}" type="parTrans" cxnId="{762C18B7-B594-4F05-9C2C-C47A728A2593}">
      <dgm:prSet/>
      <dgm:spPr/>
      <dgm:t>
        <a:bodyPr/>
        <a:lstStyle/>
        <a:p>
          <a:endParaRPr lang="it-IT"/>
        </a:p>
      </dgm:t>
    </dgm:pt>
    <dgm:pt modelId="{7A509603-35B7-4F75-BA47-D82A9945CCED}" type="sibTrans" cxnId="{762C18B7-B594-4F05-9C2C-C47A728A2593}">
      <dgm:prSet/>
      <dgm:spPr/>
      <dgm:t>
        <a:bodyPr/>
        <a:lstStyle/>
        <a:p>
          <a:endParaRPr lang="it-IT"/>
        </a:p>
      </dgm:t>
    </dgm:pt>
    <dgm:pt modelId="{D608CDDC-85A8-4B8E-8C8B-A2FDC9011F8B}" type="pres">
      <dgm:prSet presAssocID="{12CB2030-A646-40E1-A834-DA40ADED5B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F4070D-F693-4039-8F8B-A6AE1D24B6A2}" type="pres">
      <dgm:prSet presAssocID="{A151B669-B2F1-42F9-9608-D7152C834D7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AB6E20-9F60-42E6-B403-E9EEE46F6132}" type="pres">
      <dgm:prSet presAssocID="{A6EEA17A-FC21-467B-8B6B-D4FF7777B885}" presName="sibTrans" presStyleCnt="0"/>
      <dgm:spPr/>
    </dgm:pt>
    <dgm:pt modelId="{67A2F634-3EC6-4A89-B0B3-6EE20F419D0E}" type="pres">
      <dgm:prSet presAssocID="{7C4360C6-365F-4CA5-9713-587B652772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26E39A-9382-483A-8455-2D629B5BFAB7}" type="pres">
      <dgm:prSet presAssocID="{BE61D385-5319-46EC-993E-58365253986F}" presName="sibTrans" presStyleCnt="0"/>
      <dgm:spPr/>
    </dgm:pt>
    <dgm:pt modelId="{AB7823D8-577F-4119-A418-A6D27ABBD567}" type="pres">
      <dgm:prSet presAssocID="{3849EFD9-4429-4728-9D7A-E0950784E2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F8B8EA-65A4-4E41-BFF7-74B0C1618027}" type="pres">
      <dgm:prSet presAssocID="{4CFA254D-69D0-4501-BFAB-23400CC22964}" presName="sibTrans" presStyleCnt="0"/>
      <dgm:spPr/>
    </dgm:pt>
    <dgm:pt modelId="{BCD9D2E3-62F3-4EF6-9791-D6B5D40D781A}" type="pres">
      <dgm:prSet presAssocID="{E625538C-8A46-4BA7-90E1-5BBF6DC828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333B9C-F957-4F51-A950-14BFEEE58E34}" type="pres">
      <dgm:prSet presAssocID="{208232CF-38C4-4435-A5E4-3A3004803ABC}" presName="sibTrans" presStyleCnt="0"/>
      <dgm:spPr/>
    </dgm:pt>
    <dgm:pt modelId="{58088A13-6951-4433-92CF-16B793853FBB}" type="pres">
      <dgm:prSet presAssocID="{E5EE0DCE-F11F-4F1F-AA4C-D27339A669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D573CE-8550-441C-B4EB-F87064616E0C}" type="pres">
      <dgm:prSet presAssocID="{7A509603-35B7-4F75-BA47-D82A9945CCED}" presName="sibTrans" presStyleCnt="0"/>
      <dgm:spPr/>
    </dgm:pt>
    <dgm:pt modelId="{D8698EE7-2F8D-4759-99AC-6BF16A37B076}" type="pres">
      <dgm:prSet presAssocID="{F3EDA04D-79CC-40C8-9B2B-8C1AF1D8B2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6903DD-7309-46B5-A1C0-31CF911A6E27}" type="presOf" srcId="{A151B669-B2F1-42F9-9608-D7152C834D78}" destId="{E5F4070D-F693-4039-8F8B-A6AE1D24B6A2}" srcOrd="0" destOrd="0" presId="urn:microsoft.com/office/officeart/2005/8/layout/default#3"/>
    <dgm:cxn modelId="{401050D4-D1F4-4F26-B09B-8949C0CCB6CA}" type="presOf" srcId="{E625538C-8A46-4BA7-90E1-5BBF6DC82823}" destId="{BCD9D2E3-62F3-4EF6-9791-D6B5D40D781A}" srcOrd="0" destOrd="0" presId="urn:microsoft.com/office/officeart/2005/8/layout/default#3"/>
    <dgm:cxn modelId="{08383C2E-AB27-4EF0-A38D-C18A6BF74A3B}" srcId="{12CB2030-A646-40E1-A834-DA40ADED5B1C}" destId="{7C4360C6-365F-4CA5-9713-587B652772C3}" srcOrd="1" destOrd="0" parTransId="{2989F24D-CFD8-4CAF-9490-7BEB36E0BBC7}" sibTransId="{BE61D385-5319-46EC-993E-58365253986F}"/>
    <dgm:cxn modelId="{EA768FDD-729B-4800-B450-65688250CEE3}" srcId="{12CB2030-A646-40E1-A834-DA40ADED5B1C}" destId="{F3EDA04D-79CC-40C8-9B2B-8C1AF1D8B221}" srcOrd="5" destOrd="0" parTransId="{C3636672-8E2F-49A3-97DE-97C3F182D141}" sibTransId="{665124F6-81BA-4F02-9357-783648D6E83A}"/>
    <dgm:cxn modelId="{F9B5BA41-A1DB-461E-8684-691C0E5FCB81}" srcId="{12CB2030-A646-40E1-A834-DA40ADED5B1C}" destId="{3849EFD9-4429-4728-9D7A-E0950784E2FA}" srcOrd="2" destOrd="0" parTransId="{88A4AA7E-F02E-4C34-A3E0-EA490C47F98E}" sibTransId="{4CFA254D-69D0-4501-BFAB-23400CC22964}"/>
    <dgm:cxn modelId="{AB2DCD36-2D38-462A-910E-83014584A846}" type="presOf" srcId="{E5EE0DCE-F11F-4F1F-AA4C-D27339A66979}" destId="{58088A13-6951-4433-92CF-16B793853FBB}" srcOrd="0" destOrd="0" presId="urn:microsoft.com/office/officeart/2005/8/layout/default#3"/>
    <dgm:cxn modelId="{1635E4EB-3A63-4AEC-AD7B-D7FE87A09121}" type="presOf" srcId="{7C4360C6-365F-4CA5-9713-587B652772C3}" destId="{67A2F634-3EC6-4A89-B0B3-6EE20F419D0E}" srcOrd="0" destOrd="0" presId="urn:microsoft.com/office/officeart/2005/8/layout/default#3"/>
    <dgm:cxn modelId="{314350F1-598B-433B-9C29-1357DB705064}" type="presOf" srcId="{F3EDA04D-79CC-40C8-9B2B-8C1AF1D8B221}" destId="{D8698EE7-2F8D-4759-99AC-6BF16A37B076}" srcOrd="0" destOrd="0" presId="urn:microsoft.com/office/officeart/2005/8/layout/default#3"/>
    <dgm:cxn modelId="{6FBF6DD9-9FA3-4A5E-96B0-50BAE7CE7983}" srcId="{12CB2030-A646-40E1-A834-DA40ADED5B1C}" destId="{A151B669-B2F1-42F9-9608-D7152C834D78}" srcOrd="0" destOrd="0" parTransId="{7970E244-2048-46BE-951F-3CDE38B00749}" sibTransId="{A6EEA17A-FC21-467B-8B6B-D4FF7777B885}"/>
    <dgm:cxn modelId="{07697BC1-C7AF-410F-BC9B-DE3E2E0AC608}" type="presOf" srcId="{12CB2030-A646-40E1-A834-DA40ADED5B1C}" destId="{D608CDDC-85A8-4B8E-8C8B-A2FDC9011F8B}" srcOrd="0" destOrd="0" presId="urn:microsoft.com/office/officeart/2005/8/layout/default#3"/>
    <dgm:cxn modelId="{762C18B7-B594-4F05-9C2C-C47A728A2593}" srcId="{12CB2030-A646-40E1-A834-DA40ADED5B1C}" destId="{E5EE0DCE-F11F-4F1F-AA4C-D27339A66979}" srcOrd="4" destOrd="0" parTransId="{90575B15-6617-44D2-9F82-79C3F203B85B}" sibTransId="{7A509603-35B7-4F75-BA47-D82A9945CCED}"/>
    <dgm:cxn modelId="{C430AF05-52D5-44D0-8786-F779D2DB5840}" type="presOf" srcId="{3849EFD9-4429-4728-9D7A-E0950784E2FA}" destId="{AB7823D8-577F-4119-A418-A6D27ABBD567}" srcOrd="0" destOrd="0" presId="urn:microsoft.com/office/officeart/2005/8/layout/default#3"/>
    <dgm:cxn modelId="{4DDC5A84-B357-497F-8D4E-E3D476663901}" srcId="{12CB2030-A646-40E1-A834-DA40ADED5B1C}" destId="{E625538C-8A46-4BA7-90E1-5BBF6DC82823}" srcOrd="3" destOrd="0" parTransId="{30BDA116-C088-48B1-95C3-EDB9AE851A33}" sibTransId="{208232CF-38C4-4435-A5E4-3A3004803ABC}"/>
    <dgm:cxn modelId="{3BE93654-F846-4D76-8D8C-727238C179D4}" type="presParOf" srcId="{D608CDDC-85A8-4B8E-8C8B-A2FDC9011F8B}" destId="{E5F4070D-F693-4039-8F8B-A6AE1D24B6A2}" srcOrd="0" destOrd="0" presId="urn:microsoft.com/office/officeart/2005/8/layout/default#3"/>
    <dgm:cxn modelId="{245084A5-C3DC-4AD6-87BC-4EE121FC55D6}" type="presParOf" srcId="{D608CDDC-85A8-4B8E-8C8B-A2FDC9011F8B}" destId="{7BAB6E20-9F60-42E6-B403-E9EEE46F6132}" srcOrd="1" destOrd="0" presId="urn:microsoft.com/office/officeart/2005/8/layout/default#3"/>
    <dgm:cxn modelId="{45A6BB65-DCF1-4819-B55C-828F59D2980C}" type="presParOf" srcId="{D608CDDC-85A8-4B8E-8C8B-A2FDC9011F8B}" destId="{67A2F634-3EC6-4A89-B0B3-6EE20F419D0E}" srcOrd="2" destOrd="0" presId="urn:microsoft.com/office/officeart/2005/8/layout/default#3"/>
    <dgm:cxn modelId="{F85FAC7D-3919-47CA-B542-AD0B30AAD282}" type="presParOf" srcId="{D608CDDC-85A8-4B8E-8C8B-A2FDC9011F8B}" destId="{FB26E39A-9382-483A-8455-2D629B5BFAB7}" srcOrd="3" destOrd="0" presId="urn:microsoft.com/office/officeart/2005/8/layout/default#3"/>
    <dgm:cxn modelId="{8E5772AD-2D58-42E7-9B67-275606FA2F90}" type="presParOf" srcId="{D608CDDC-85A8-4B8E-8C8B-A2FDC9011F8B}" destId="{AB7823D8-577F-4119-A418-A6D27ABBD567}" srcOrd="4" destOrd="0" presId="urn:microsoft.com/office/officeart/2005/8/layout/default#3"/>
    <dgm:cxn modelId="{FD2BB031-940B-4FE7-93F5-40E2BEC27CA4}" type="presParOf" srcId="{D608CDDC-85A8-4B8E-8C8B-A2FDC9011F8B}" destId="{0CF8B8EA-65A4-4E41-BFF7-74B0C1618027}" srcOrd="5" destOrd="0" presId="urn:microsoft.com/office/officeart/2005/8/layout/default#3"/>
    <dgm:cxn modelId="{6A21C994-2875-41BB-970C-FB76C1B7ADD9}" type="presParOf" srcId="{D608CDDC-85A8-4B8E-8C8B-A2FDC9011F8B}" destId="{BCD9D2E3-62F3-4EF6-9791-D6B5D40D781A}" srcOrd="6" destOrd="0" presId="urn:microsoft.com/office/officeart/2005/8/layout/default#3"/>
    <dgm:cxn modelId="{A35A7DBC-DDCB-430F-ABF8-54F4BEBADE3D}" type="presParOf" srcId="{D608CDDC-85A8-4B8E-8C8B-A2FDC9011F8B}" destId="{69333B9C-F957-4F51-A950-14BFEEE58E34}" srcOrd="7" destOrd="0" presId="urn:microsoft.com/office/officeart/2005/8/layout/default#3"/>
    <dgm:cxn modelId="{604DE553-3671-4EC7-AF33-991C33D4E4A7}" type="presParOf" srcId="{D608CDDC-85A8-4B8E-8C8B-A2FDC9011F8B}" destId="{58088A13-6951-4433-92CF-16B793853FBB}" srcOrd="8" destOrd="0" presId="urn:microsoft.com/office/officeart/2005/8/layout/default#3"/>
    <dgm:cxn modelId="{32C4281C-1CC6-4771-92C5-601855B1B8A5}" type="presParOf" srcId="{D608CDDC-85A8-4B8E-8C8B-A2FDC9011F8B}" destId="{41D573CE-8550-441C-B4EB-F87064616E0C}" srcOrd="9" destOrd="0" presId="urn:microsoft.com/office/officeart/2005/8/layout/default#3"/>
    <dgm:cxn modelId="{E8275189-209E-4B22-94A0-85DAB98BABBD}" type="presParOf" srcId="{D608CDDC-85A8-4B8E-8C8B-A2FDC9011F8B}" destId="{D8698EE7-2F8D-4759-99AC-6BF16A37B076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77E854-BCB4-4855-8F3B-EC1CCBD6F8F9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1013C5-912A-4963-B7F4-54893940F21A}">
      <dgm:prSet phldrT="[Testo]"/>
      <dgm:spPr/>
      <dgm:t>
        <a:bodyPr/>
        <a:lstStyle/>
        <a:p>
          <a:r>
            <a:rPr lang="it-IT" dirty="0" smtClean="0"/>
            <a:t>Vincolo di indisponibilità sulla cosa per garantire l’adempimento delle obbligazioni civili sorte dal reato oppure per il pagamento della pena pecuniaria</a:t>
          </a:r>
          <a:endParaRPr lang="it-IT" dirty="0"/>
        </a:p>
      </dgm:t>
    </dgm:pt>
    <dgm:pt modelId="{462CE08D-3C4A-4416-913C-230714DAE809}" type="parTrans" cxnId="{530CDE83-7D33-4D4D-922F-C2451645A2E1}">
      <dgm:prSet/>
      <dgm:spPr/>
      <dgm:t>
        <a:bodyPr/>
        <a:lstStyle/>
        <a:p>
          <a:endParaRPr lang="it-IT"/>
        </a:p>
      </dgm:t>
    </dgm:pt>
    <dgm:pt modelId="{D90DE82D-14C2-4021-A6D7-35639EE3C907}" type="sibTrans" cxnId="{530CDE83-7D33-4D4D-922F-C2451645A2E1}">
      <dgm:prSet/>
      <dgm:spPr/>
      <dgm:t>
        <a:bodyPr/>
        <a:lstStyle/>
        <a:p>
          <a:endParaRPr lang="it-IT"/>
        </a:p>
      </dgm:t>
    </dgm:pt>
    <dgm:pt modelId="{9453A2F8-5FD8-4250-BD77-4CB25C67CB9B}">
      <dgm:prSet phldrT="[Testo]"/>
      <dgm:spPr/>
      <dgm:t>
        <a:bodyPr/>
        <a:lstStyle/>
        <a:p>
          <a:r>
            <a:rPr lang="it-IT" dirty="0" smtClean="0"/>
            <a:t>Può essere richiesto dal P.M. o dalla parte civile solo contro l’imputato o il responsabile civile</a:t>
          </a:r>
          <a:endParaRPr lang="it-IT" dirty="0"/>
        </a:p>
      </dgm:t>
    </dgm:pt>
    <dgm:pt modelId="{9D0A50F8-79D3-43B8-AD1E-3DC131752F78}" type="parTrans" cxnId="{277432C5-7608-4CF2-89EF-7D9E239529B7}">
      <dgm:prSet/>
      <dgm:spPr/>
      <dgm:t>
        <a:bodyPr/>
        <a:lstStyle/>
        <a:p>
          <a:endParaRPr lang="it-IT"/>
        </a:p>
      </dgm:t>
    </dgm:pt>
    <dgm:pt modelId="{2EFB9ADB-EB05-4514-80D3-C0010651C973}" type="sibTrans" cxnId="{277432C5-7608-4CF2-89EF-7D9E239529B7}">
      <dgm:prSet/>
      <dgm:spPr/>
      <dgm:t>
        <a:bodyPr/>
        <a:lstStyle/>
        <a:p>
          <a:endParaRPr lang="it-IT"/>
        </a:p>
      </dgm:t>
    </dgm:pt>
    <dgm:pt modelId="{7D40B5B1-F03B-454A-8F0F-8BD726591AFA}">
      <dgm:prSet phldrT="[Testo]"/>
      <dgm:spPr/>
      <dgm:t>
        <a:bodyPr/>
        <a:lstStyle/>
        <a:p>
          <a:r>
            <a:rPr lang="it-IT" dirty="0" smtClean="0"/>
            <a:t>Non può essere chiesto nel corso delle indagini preliminari ma solo dopo l’esercizio dell’azione penale</a:t>
          </a:r>
          <a:endParaRPr lang="it-IT" dirty="0"/>
        </a:p>
      </dgm:t>
    </dgm:pt>
    <dgm:pt modelId="{FDB0048C-C886-4328-A003-81E4A3D86D1B}" type="parTrans" cxnId="{F6F5866F-A15F-4B21-BE01-2737EDB93ECF}">
      <dgm:prSet/>
      <dgm:spPr/>
      <dgm:t>
        <a:bodyPr/>
        <a:lstStyle/>
        <a:p>
          <a:endParaRPr lang="it-IT"/>
        </a:p>
      </dgm:t>
    </dgm:pt>
    <dgm:pt modelId="{D28E15B9-A816-49E4-BF0A-8FCA28556DAF}" type="sibTrans" cxnId="{F6F5866F-A15F-4B21-BE01-2737EDB93ECF}">
      <dgm:prSet/>
      <dgm:spPr/>
      <dgm:t>
        <a:bodyPr/>
        <a:lstStyle/>
        <a:p>
          <a:endParaRPr lang="it-IT"/>
        </a:p>
      </dgm:t>
    </dgm:pt>
    <dgm:pt modelId="{8B2C83CC-9112-484C-999B-E82273D76C65}">
      <dgm:prSet phldrT="[Testo]"/>
      <dgm:spPr/>
      <dgm:t>
        <a:bodyPr/>
        <a:lstStyle/>
        <a:p>
          <a:r>
            <a:rPr lang="it-IT" dirty="0" smtClean="0"/>
            <a:t>Dura fino all’irrevocabilità della sentenza</a:t>
          </a:r>
          <a:endParaRPr lang="it-IT" dirty="0"/>
        </a:p>
      </dgm:t>
    </dgm:pt>
    <dgm:pt modelId="{F220FDFF-8293-4928-8043-5B548AD92FBB}" type="parTrans" cxnId="{A1CF2616-BB3E-40A0-BC0E-85AF037992E2}">
      <dgm:prSet/>
      <dgm:spPr/>
      <dgm:t>
        <a:bodyPr/>
        <a:lstStyle/>
        <a:p>
          <a:endParaRPr lang="it-IT"/>
        </a:p>
      </dgm:t>
    </dgm:pt>
    <dgm:pt modelId="{1BF1992A-2ED2-4816-B182-190D22383D58}" type="sibTrans" cxnId="{A1CF2616-BB3E-40A0-BC0E-85AF037992E2}">
      <dgm:prSet/>
      <dgm:spPr/>
      <dgm:t>
        <a:bodyPr/>
        <a:lstStyle/>
        <a:p>
          <a:endParaRPr lang="it-IT"/>
        </a:p>
      </dgm:t>
    </dgm:pt>
    <dgm:pt modelId="{5C4999D1-1122-4A1B-AF11-3AEB0FD657D1}">
      <dgm:prSet phldrT="[Testo]"/>
      <dgm:spPr/>
      <dgm:t>
        <a:bodyPr/>
        <a:lstStyle/>
        <a:p>
          <a:r>
            <a:rPr lang="it-IT" dirty="0" smtClean="0"/>
            <a:t>In caso di condanna avviene la conversione del sequestro conservativo in pignoramento</a:t>
          </a:r>
          <a:endParaRPr lang="it-IT" dirty="0"/>
        </a:p>
      </dgm:t>
    </dgm:pt>
    <dgm:pt modelId="{D962CA7F-99E4-46DD-94C6-3685622A3CE5}" type="parTrans" cxnId="{08DC945E-2A8D-4F6C-9328-B04064E50303}">
      <dgm:prSet/>
      <dgm:spPr/>
      <dgm:t>
        <a:bodyPr/>
        <a:lstStyle/>
        <a:p>
          <a:endParaRPr lang="it-IT"/>
        </a:p>
      </dgm:t>
    </dgm:pt>
    <dgm:pt modelId="{A1BE8BA9-96BE-495D-BA0F-257A6FD71A62}" type="sibTrans" cxnId="{08DC945E-2A8D-4F6C-9328-B04064E50303}">
      <dgm:prSet/>
      <dgm:spPr/>
      <dgm:t>
        <a:bodyPr/>
        <a:lstStyle/>
        <a:p>
          <a:endParaRPr lang="it-IT"/>
        </a:p>
      </dgm:t>
    </dgm:pt>
    <dgm:pt modelId="{87630E70-6730-4764-A677-49FCC1FA1C2C}" type="pres">
      <dgm:prSet presAssocID="{0977E854-BCB4-4855-8F3B-EC1CCBD6F8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513FE6E-401B-4122-A101-C09BE9F10C1C}" type="pres">
      <dgm:prSet presAssocID="{E61013C5-912A-4963-B7F4-54893940F2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E9F838-6A0F-440F-A1C3-FE920BDDA8C4}" type="pres">
      <dgm:prSet presAssocID="{D90DE82D-14C2-4021-A6D7-35639EE3C907}" presName="sibTrans" presStyleCnt="0"/>
      <dgm:spPr/>
    </dgm:pt>
    <dgm:pt modelId="{F411C47D-3CE2-425B-B9D0-0BEB33964FB6}" type="pres">
      <dgm:prSet presAssocID="{9453A2F8-5FD8-4250-BD77-4CB25C67CB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F3D8C-4CE5-4EEA-A14B-AA28FC792948}" type="pres">
      <dgm:prSet presAssocID="{2EFB9ADB-EB05-4514-80D3-C0010651C973}" presName="sibTrans" presStyleCnt="0"/>
      <dgm:spPr/>
    </dgm:pt>
    <dgm:pt modelId="{551B1B7B-4D2C-4572-A0FF-BBEE9C23FDFA}" type="pres">
      <dgm:prSet presAssocID="{7D40B5B1-F03B-454A-8F0F-8BD726591A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5C0263-FDA2-423C-A7CF-F3E738D6BFF1}" type="pres">
      <dgm:prSet presAssocID="{D28E15B9-A816-49E4-BF0A-8FCA28556DAF}" presName="sibTrans" presStyleCnt="0"/>
      <dgm:spPr/>
    </dgm:pt>
    <dgm:pt modelId="{65465592-4549-4759-AB0F-0051A299196A}" type="pres">
      <dgm:prSet presAssocID="{8B2C83CC-9112-484C-999B-E82273D76C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18C090-370F-46BC-849E-1D16FAB6C2B6}" type="pres">
      <dgm:prSet presAssocID="{1BF1992A-2ED2-4816-B182-190D22383D58}" presName="sibTrans" presStyleCnt="0"/>
      <dgm:spPr/>
    </dgm:pt>
    <dgm:pt modelId="{6A06906C-58D1-4497-95AD-4B6C083AD88C}" type="pres">
      <dgm:prSet presAssocID="{5C4999D1-1122-4A1B-AF11-3AEB0FD657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EA5DC52-BEFC-47BD-86D5-6DF420E2F2E5}" type="presOf" srcId="{E61013C5-912A-4963-B7F4-54893940F21A}" destId="{5513FE6E-401B-4122-A101-C09BE9F10C1C}" srcOrd="0" destOrd="0" presId="urn:microsoft.com/office/officeart/2005/8/layout/default#4"/>
    <dgm:cxn modelId="{BB5BC6E8-5A1A-4ED0-95FF-062155BA2820}" type="presOf" srcId="{9453A2F8-5FD8-4250-BD77-4CB25C67CB9B}" destId="{F411C47D-3CE2-425B-B9D0-0BEB33964FB6}" srcOrd="0" destOrd="0" presId="urn:microsoft.com/office/officeart/2005/8/layout/default#4"/>
    <dgm:cxn modelId="{277432C5-7608-4CF2-89EF-7D9E239529B7}" srcId="{0977E854-BCB4-4855-8F3B-EC1CCBD6F8F9}" destId="{9453A2F8-5FD8-4250-BD77-4CB25C67CB9B}" srcOrd="1" destOrd="0" parTransId="{9D0A50F8-79D3-43B8-AD1E-3DC131752F78}" sibTransId="{2EFB9ADB-EB05-4514-80D3-C0010651C973}"/>
    <dgm:cxn modelId="{59F4533B-0069-4E2C-ADCE-7E47401DD0AF}" type="presOf" srcId="{5C4999D1-1122-4A1B-AF11-3AEB0FD657D1}" destId="{6A06906C-58D1-4497-95AD-4B6C083AD88C}" srcOrd="0" destOrd="0" presId="urn:microsoft.com/office/officeart/2005/8/layout/default#4"/>
    <dgm:cxn modelId="{562CE733-8265-486D-B115-71D531332EFD}" type="presOf" srcId="{0977E854-BCB4-4855-8F3B-EC1CCBD6F8F9}" destId="{87630E70-6730-4764-A677-49FCC1FA1C2C}" srcOrd="0" destOrd="0" presId="urn:microsoft.com/office/officeart/2005/8/layout/default#4"/>
    <dgm:cxn modelId="{6676CD88-F622-46AB-B09C-2740FC41677D}" type="presOf" srcId="{8B2C83CC-9112-484C-999B-E82273D76C65}" destId="{65465592-4549-4759-AB0F-0051A299196A}" srcOrd="0" destOrd="0" presId="urn:microsoft.com/office/officeart/2005/8/layout/default#4"/>
    <dgm:cxn modelId="{5319FF06-F11E-4C2D-9394-7FA4F0189D85}" type="presOf" srcId="{7D40B5B1-F03B-454A-8F0F-8BD726591AFA}" destId="{551B1B7B-4D2C-4572-A0FF-BBEE9C23FDFA}" srcOrd="0" destOrd="0" presId="urn:microsoft.com/office/officeart/2005/8/layout/default#4"/>
    <dgm:cxn modelId="{530CDE83-7D33-4D4D-922F-C2451645A2E1}" srcId="{0977E854-BCB4-4855-8F3B-EC1CCBD6F8F9}" destId="{E61013C5-912A-4963-B7F4-54893940F21A}" srcOrd="0" destOrd="0" parTransId="{462CE08D-3C4A-4416-913C-230714DAE809}" sibTransId="{D90DE82D-14C2-4021-A6D7-35639EE3C907}"/>
    <dgm:cxn modelId="{08DC945E-2A8D-4F6C-9328-B04064E50303}" srcId="{0977E854-BCB4-4855-8F3B-EC1CCBD6F8F9}" destId="{5C4999D1-1122-4A1B-AF11-3AEB0FD657D1}" srcOrd="4" destOrd="0" parTransId="{D962CA7F-99E4-46DD-94C6-3685622A3CE5}" sibTransId="{A1BE8BA9-96BE-495D-BA0F-257A6FD71A62}"/>
    <dgm:cxn modelId="{A1CF2616-BB3E-40A0-BC0E-85AF037992E2}" srcId="{0977E854-BCB4-4855-8F3B-EC1CCBD6F8F9}" destId="{8B2C83CC-9112-484C-999B-E82273D76C65}" srcOrd="3" destOrd="0" parTransId="{F220FDFF-8293-4928-8043-5B548AD92FBB}" sibTransId="{1BF1992A-2ED2-4816-B182-190D22383D58}"/>
    <dgm:cxn modelId="{F6F5866F-A15F-4B21-BE01-2737EDB93ECF}" srcId="{0977E854-BCB4-4855-8F3B-EC1CCBD6F8F9}" destId="{7D40B5B1-F03B-454A-8F0F-8BD726591AFA}" srcOrd="2" destOrd="0" parTransId="{FDB0048C-C886-4328-A003-81E4A3D86D1B}" sibTransId="{D28E15B9-A816-49E4-BF0A-8FCA28556DAF}"/>
    <dgm:cxn modelId="{4A8EA81B-DDAA-4C9F-A66F-477AF27F2547}" type="presParOf" srcId="{87630E70-6730-4764-A677-49FCC1FA1C2C}" destId="{5513FE6E-401B-4122-A101-C09BE9F10C1C}" srcOrd="0" destOrd="0" presId="urn:microsoft.com/office/officeart/2005/8/layout/default#4"/>
    <dgm:cxn modelId="{2A3316FF-1562-4E86-B44A-A103F671F11A}" type="presParOf" srcId="{87630E70-6730-4764-A677-49FCC1FA1C2C}" destId="{32E9F838-6A0F-440F-A1C3-FE920BDDA8C4}" srcOrd="1" destOrd="0" presId="urn:microsoft.com/office/officeart/2005/8/layout/default#4"/>
    <dgm:cxn modelId="{40AB9AE9-FE28-449E-A379-278923EDCCE0}" type="presParOf" srcId="{87630E70-6730-4764-A677-49FCC1FA1C2C}" destId="{F411C47D-3CE2-425B-B9D0-0BEB33964FB6}" srcOrd="2" destOrd="0" presId="urn:microsoft.com/office/officeart/2005/8/layout/default#4"/>
    <dgm:cxn modelId="{A3E7F05D-C071-4D8E-A3F2-7D045A5ED450}" type="presParOf" srcId="{87630E70-6730-4764-A677-49FCC1FA1C2C}" destId="{FCCF3D8C-4CE5-4EEA-A14B-AA28FC792948}" srcOrd="3" destOrd="0" presId="urn:microsoft.com/office/officeart/2005/8/layout/default#4"/>
    <dgm:cxn modelId="{E7DEAECB-16D3-4B0E-BD12-F4B31D8B505B}" type="presParOf" srcId="{87630E70-6730-4764-A677-49FCC1FA1C2C}" destId="{551B1B7B-4D2C-4572-A0FF-BBEE9C23FDFA}" srcOrd="4" destOrd="0" presId="urn:microsoft.com/office/officeart/2005/8/layout/default#4"/>
    <dgm:cxn modelId="{506E3B07-BCFF-44FC-B6AC-D74D3E2B910D}" type="presParOf" srcId="{87630E70-6730-4764-A677-49FCC1FA1C2C}" destId="{A45C0263-FDA2-423C-A7CF-F3E738D6BFF1}" srcOrd="5" destOrd="0" presId="urn:microsoft.com/office/officeart/2005/8/layout/default#4"/>
    <dgm:cxn modelId="{60A5A0BF-C4DB-449B-980F-7B7132C3DD20}" type="presParOf" srcId="{87630E70-6730-4764-A677-49FCC1FA1C2C}" destId="{65465592-4549-4759-AB0F-0051A299196A}" srcOrd="6" destOrd="0" presId="urn:microsoft.com/office/officeart/2005/8/layout/default#4"/>
    <dgm:cxn modelId="{223E85CE-E191-496F-98AA-5E9FEFFF321F}" type="presParOf" srcId="{87630E70-6730-4764-A677-49FCC1FA1C2C}" destId="{D018C090-370F-46BC-849E-1D16FAB6C2B6}" srcOrd="7" destOrd="0" presId="urn:microsoft.com/office/officeart/2005/8/layout/default#4"/>
    <dgm:cxn modelId="{CF0536FB-5661-4D59-8FC9-480AE9A4DDDD}" type="presParOf" srcId="{87630E70-6730-4764-A677-49FCC1FA1C2C}" destId="{6A06906C-58D1-4497-95AD-4B6C083AD88C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77E845-73F1-4BD2-819E-E6514554F55D}">
      <dsp:nvSpPr>
        <dsp:cNvPr id="0" name=""/>
        <dsp:cNvSpPr/>
      </dsp:nvSpPr>
      <dsp:spPr>
        <a:xfrm rot="5400000">
          <a:off x="4939386" y="1269287"/>
          <a:ext cx="124640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mezzo di ricerca della prova: serve a conservare immutate le caratteristiche della cosa ai fini dell’accertamento dei fatti</a:t>
          </a:r>
          <a:endParaRPr lang="it-IT" sz="1800" kern="1200" dirty="0"/>
        </a:p>
      </dsp:txBody>
      <dsp:txXfrm rot="5400000">
        <a:off x="4939386" y="1269287"/>
        <a:ext cx="1246407" cy="5266944"/>
      </dsp:txXfrm>
    </dsp:sp>
    <dsp:sp modelId="{B99DFC3C-3D4D-4FF0-B66B-BC30AC875728}">
      <dsp:nvSpPr>
        <dsp:cNvPr id="0" name=""/>
        <dsp:cNvSpPr/>
      </dsp:nvSpPr>
      <dsp:spPr>
        <a:xfrm>
          <a:off x="10323" y="2967953"/>
          <a:ext cx="2962656" cy="155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Sequestro probatorio</a:t>
          </a:r>
          <a:endParaRPr lang="it-IT" sz="3500" kern="1200" dirty="0"/>
        </a:p>
      </dsp:txBody>
      <dsp:txXfrm>
        <a:off x="10323" y="2967953"/>
        <a:ext cx="2962656" cy="1558009"/>
      </dsp:txXfrm>
    </dsp:sp>
    <dsp:sp modelId="{C5E5A912-BC5E-4A0D-8C3F-1397FC27BF56}">
      <dsp:nvSpPr>
        <dsp:cNvPr id="0" name=""/>
        <dsp:cNvSpPr/>
      </dsp:nvSpPr>
      <dsp:spPr>
        <a:xfrm rot="5400000">
          <a:off x="4972924" y="-216831"/>
          <a:ext cx="124640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garanzia per il pagamento della pena pecuniaria e delle obbligazioni civili nascenti dal reato </a:t>
          </a:r>
          <a:endParaRPr lang="it-IT" sz="1800" kern="1200" dirty="0"/>
        </a:p>
      </dsp:txBody>
      <dsp:txXfrm rot="5400000">
        <a:off x="4972924" y="-216831"/>
        <a:ext cx="1246407" cy="5266944"/>
      </dsp:txXfrm>
    </dsp:sp>
    <dsp:sp modelId="{FDA6E1AE-DA3C-4D59-BE0A-61D1BC63C8CA}">
      <dsp:nvSpPr>
        <dsp:cNvPr id="0" name=""/>
        <dsp:cNvSpPr/>
      </dsp:nvSpPr>
      <dsp:spPr>
        <a:xfrm>
          <a:off x="27651" y="29909"/>
          <a:ext cx="2962656" cy="155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Sequestro conservativo</a:t>
          </a:r>
          <a:endParaRPr lang="it-IT" sz="3500" kern="1200" dirty="0"/>
        </a:p>
      </dsp:txBody>
      <dsp:txXfrm>
        <a:off x="27651" y="29909"/>
        <a:ext cx="2962656" cy="1558009"/>
      </dsp:txXfrm>
    </dsp:sp>
    <dsp:sp modelId="{7EAE4B9C-E878-4332-BB7B-82127C0ABC81}">
      <dsp:nvSpPr>
        <dsp:cNvPr id="0" name=""/>
        <dsp:cNvSpPr/>
      </dsp:nvSpPr>
      <dsp:spPr>
        <a:xfrm rot="5400000">
          <a:off x="4971366" y="-1977604"/>
          <a:ext cx="1246407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misura cautelare per evitare l’aggravamento o la protrazione delle conseguenze del reato (321 I comma </a:t>
          </a:r>
          <a:r>
            <a:rPr lang="it-IT" sz="1800" kern="1200" dirty="0" err="1" smtClean="0"/>
            <a:t>cpp</a:t>
          </a:r>
          <a:r>
            <a:rPr lang="it-IT" sz="1800" kern="1200" dirty="0" smtClean="0"/>
            <a:t>) o per sequestrare le cose di cui sarà consentita la confisca (321 II comma </a:t>
          </a:r>
          <a:r>
            <a:rPr lang="it-IT" sz="1800" kern="1200" dirty="0" err="1" smtClean="0"/>
            <a:t>cpp</a:t>
          </a:r>
          <a:r>
            <a:rPr lang="it-IT" sz="1800" kern="1200" dirty="0" smtClean="0"/>
            <a:t>)</a:t>
          </a:r>
          <a:endParaRPr lang="it-IT" sz="1800" kern="1200" dirty="0"/>
        </a:p>
      </dsp:txBody>
      <dsp:txXfrm rot="5400000">
        <a:off x="4971366" y="-1977604"/>
        <a:ext cx="1246407" cy="5261800"/>
      </dsp:txXfrm>
    </dsp:sp>
    <dsp:sp modelId="{3D9660F6-BE66-4CF0-93A3-F3F5D1AC49F2}">
      <dsp:nvSpPr>
        <dsp:cNvPr id="0" name=""/>
        <dsp:cNvSpPr/>
      </dsp:nvSpPr>
      <dsp:spPr>
        <a:xfrm>
          <a:off x="10313" y="1684780"/>
          <a:ext cx="2963669" cy="125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Sequestro preventivo</a:t>
          </a:r>
          <a:endParaRPr lang="it-IT" sz="3500" kern="1200" dirty="0"/>
        </a:p>
      </dsp:txBody>
      <dsp:txXfrm>
        <a:off x="10313" y="1684780"/>
        <a:ext cx="2963669" cy="125069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AC1130-EE05-41A9-9138-35E8A34E18C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Mezzo di ricerca della prova (art. 253 </a:t>
          </a:r>
          <a:r>
            <a:rPr lang="it-IT" sz="1900" kern="1200" dirty="0" err="1" smtClean="0"/>
            <a:t>cpp</a:t>
          </a:r>
          <a:r>
            <a:rPr lang="it-IT" sz="1900" kern="1200" dirty="0" smtClean="0"/>
            <a:t>)</a:t>
          </a:r>
          <a:endParaRPr lang="it-IT" sz="1900" kern="1200" dirty="0"/>
        </a:p>
      </dsp:txBody>
      <dsp:txXfrm>
        <a:off x="0" y="591343"/>
        <a:ext cx="2571749" cy="1543050"/>
      </dsp:txXfrm>
    </dsp:sp>
    <dsp:sp modelId="{9C7F79E8-A684-4663-87EA-948481FC11E5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Cade su un bene materiale</a:t>
          </a:r>
          <a:endParaRPr lang="it-IT" sz="1900" kern="1200" dirty="0"/>
        </a:p>
      </dsp:txBody>
      <dsp:txXfrm>
        <a:off x="2828925" y="591343"/>
        <a:ext cx="2571749" cy="1543050"/>
      </dsp:txXfrm>
    </dsp:sp>
    <dsp:sp modelId="{EF9851A5-4D46-4384-843A-A5C185A0C67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Il bene deve essere necessario per l’accertamento dei fatti di reato per i quali si procede</a:t>
          </a:r>
          <a:endParaRPr lang="it-IT" sz="1900" kern="1200" dirty="0"/>
        </a:p>
      </dsp:txBody>
      <dsp:txXfrm>
        <a:off x="5657849" y="591343"/>
        <a:ext cx="2571749" cy="1543050"/>
      </dsp:txXfrm>
    </dsp:sp>
    <dsp:sp modelId="{6B39120C-33E3-4BBA-A1CD-AFF60A25E8A4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Non è importante chi sia il proprietario del bene</a:t>
          </a:r>
          <a:endParaRPr lang="it-IT" sz="1900" kern="1200" dirty="0"/>
        </a:p>
      </dsp:txBody>
      <dsp:txXfrm>
        <a:off x="1414462" y="2391569"/>
        <a:ext cx="2571749" cy="1543050"/>
      </dsp:txXfrm>
    </dsp:sp>
    <dsp:sp modelId="{1D052F8A-11F2-4495-A2C1-79F8158C23D3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È invece necessario il legame tra il bene oggetto di sequestro e l’accertamento del fatto</a:t>
          </a:r>
          <a:endParaRPr lang="it-IT" sz="1900" kern="1200" dirty="0"/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91472-4090-461F-B7FE-8BEE9CC53E3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Sequestro effettuato d’iniziativa  dalla P.G.</a:t>
          </a:r>
          <a:endParaRPr lang="it-IT" sz="1600" kern="1200" dirty="0"/>
        </a:p>
      </dsp:txBody>
      <dsp:txXfrm>
        <a:off x="0" y="591343"/>
        <a:ext cx="2571749" cy="1543050"/>
      </dsp:txXfrm>
    </dsp:sp>
    <dsp:sp modelId="{5647D58B-28CD-4E92-97B9-4FFE5485AD7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Sequestro ordinato  dal PM o  dal Giudice</a:t>
          </a:r>
          <a:endParaRPr lang="it-IT" sz="1600" kern="1200" dirty="0"/>
        </a:p>
      </dsp:txBody>
      <dsp:txXfrm>
        <a:off x="2828925" y="591343"/>
        <a:ext cx="2571749" cy="1543050"/>
      </dsp:txXfrm>
    </dsp:sp>
    <dsp:sp modelId="{58195D59-A133-4C3B-8FBF-FAC5B1AF033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Può essere disposto d’ufficio o su richiesta di parte ( vedi art 368 </a:t>
          </a:r>
          <a:r>
            <a:rPr lang="it-IT" sz="1600" kern="1200" dirty="0" err="1" smtClean="0"/>
            <a:t>cpp</a:t>
          </a:r>
          <a:r>
            <a:rPr lang="it-IT" sz="1600" kern="1200" dirty="0" smtClean="0"/>
            <a:t>)</a:t>
          </a:r>
          <a:endParaRPr lang="it-IT" sz="1600" kern="1200" dirty="0"/>
        </a:p>
      </dsp:txBody>
      <dsp:txXfrm>
        <a:off x="5657849" y="591343"/>
        <a:ext cx="2571749" cy="1543050"/>
      </dsp:txXfrm>
    </dsp:sp>
    <dsp:sp modelId="{B187E7A5-65E6-48DC-B762-5BFABC7F7110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Il bene deve essere restituito quando viene meno il legame tra bene e fatto da accertare</a:t>
          </a:r>
          <a:endParaRPr lang="it-IT" sz="1600" kern="1200" dirty="0"/>
        </a:p>
      </dsp:txBody>
      <dsp:txXfrm>
        <a:off x="0" y="2391569"/>
        <a:ext cx="2571749" cy="1543050"/>
      </dsp:txXfrm>
    </dsp:sp>
    <dsp:sp modelId="{849BBF32-2293-4ADE-82C4-E0D05C375488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Sequestri particolari: corrispondenza (art. 254 </a:t>
          </a:r>
          <a:r>
            <a:rPr lang="it-IT" sz="1600" kern="1200" dirty="0" err="1" smtClean="0"/>
            <a:t>cpp</a:t>
          </a:r>
          <a:r>
            <a:rPr lang="it-IT" sz="1600" kern="1200" dirty="0" smtClean="0"/>
            <a:t>), presso banche (art.255 </a:t>
          </a:r>
          <a:r>
            <a:rPr lang="it-IT" sz="1600" kern="1200" dirty="0" err="1" smtClean="0"/>
            <a:t>cpp</a:t>
          </a:r>
          <a:r>
            <a:rPr lang="it-IT" sz="1600" kern="1200" dirty="0" smtClean="0"/>
            <a:t>), presso persone vincolate da segreto professionale</a:t>
          </a:r>
          <a:endParaRPr lang="it-IT" sz="1600" kern="1200" dirty="0"/>
        </a:p>
      </dsp:txBody>
      <dsp:txXfrm>
        <a:off x="2828925" y="2391569"/>
        <a:ext cx="2571749" cy="1543050"/>
      </dsp:txXfrm>
    </dsp:sp>
    <dsp:sp modelId="{466EB014-1E71-45C1-9814-D178FE571E45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Il limite massimo è la sentenza irrevocabile salvo non venga disposta la confisca </a:t>
          </a:r>
          <a:endParaRPr lang="it-IT" sz="1600" kern="1200" dirty="0" smtClean="0"/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F9091-23AE-4037-9762-980FCA39581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Avvio</a:t>
          </a:r>
          <a:endParaRPr lang="it-IT" sz="1600" kern="1200" dirty="0"/>
        </a:p>
      </dsp:txBody>
      <dsp:txXfrm rot="5400000">
        <a:off x="-245635" y="246082"/>
        <a:ext cx="1637567" cy="1146297"/>
      </dsp:txXfrm>
    </dsp:sp>
    <dsp:sp modelId="{6C597B77-2DE3-4E3C-A76D-4B2C3459EDF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Sequestro d’iniziativa </a:t>
          </a:r>
          <a:r>
            <a:rPr lang="it-IT" sz="2000" kern="1200" dirty="0" err="1" smtClean="0"/>
            <a:t>P.G</a:t>
          </a:r>
          <a:r>
            <a:rPr lang="it-IT" sz="2000" kern="1200" dirty="0" smtClean="0"/>
            <a:t>: decreto di convalida  del PM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Decreto di sequestro emesso dal P.M. o dal Giudice</a:t>
          </a:r>
          <a:endParaRPr lang="it-IT" sz="2000" kern="1200" dirty="0"/>
        </a:p>
      </dsp:txBody>
      <dsp:txXfrm rot="5400000">
        <a:off x="4155739" y="-3008994"/>
        <a:ext cx="1064418" cy="7083302"/>
      </dsp:txXfrm>
    </dsp:sp>
    <dsp:sp modelId="{2B063B5D-1DC4-4F2B-973E-4DE31CEFE94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Esecuzione</a:t>
          </a:r>
          <a:endParaRPr lang="it-IT" sz="1600" kern="1200" dirty="0"/>
        </a:p>
      </dsp:txBody>
      <dsp:txXfrm rot="5400000">
        <a:off x="-245635" y="1689832"/>
        <a:ext cx="1637567" cy="1146297"/>
      </dsp:txXfrm>
    </dsp:sp>
    <dsp:sp modelId="{903B1E28-1C33-4F80-B4F6-28E8833D8FA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Verbale di sequestro (art. 81 </a:t>
          </a:r>
          <a:r>
            <a:rPr lang="it-IT" sz="2000" kern="1200" dirty="0" err="1" smtClean="0"/>
            <a:t>disp.att.cpp</a:t>
          </a:r>
          <a:r>
            <a:rPr lang="it-IT" sz="2000" kern="1200" dirty="0" smtClean="0"/>
            <a:t>)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Custodia: modalità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Avvisi ai difensori e alle parti</a:t>
          </a:r>
          <a:endParaRPr lang="it-IT" sz="2000" kern="1200" dirty="0"/>
        </a:p>
      </dsp:txBody>
      <dsp:txXfrm rot="5400000">
        <a:off x="4155739" y="-1565244"/>
        <a:ext cx="1064418" cy="7083302"/>
      </dsp:txXfrm>
    </dsp:sp>
    <dsp:sp modelId="{14BE4E92-5CA5-4986-A041-2E9B9B849A57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Destinazione del bene </a:t>
          </a:r>
          <a:endParaRPr lang="it-IT" sz="1600" kern="1200" dirty="0"/>
        </a:p>
      </dsp:txBody>
      <dsp:txXfrm rot="5400000">
        <a:off x="-245635" y="3133582"/>
        <a:ext cx="1637567" cy="1146297"/>
      </dsp:txXfrm>
    </dsp:sp>
    <dsp:sp modelId="{F06F776E-938A-4742-AC18-7D2F614ED706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Restituzione (art. 263 </a:t>
          </a:r>
          <a:r>
            <a:rPr lang="it-IT" sz="2000" kern="1200" dirty="0" err="1" smtClean="0"/>
            <a:t>cpp</a:t>
          </a:r>
          <a:r>
            <a:rPr lang="it-IT" sz="2000" kern="1200" dirty="0" smtClean="0"/>
            <a:t>)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Opposizione al provvedimento che dispone circa la restituzione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Vendita /distruzione/assegnazione ad Enti</a:t>
          </a:r>
          <a:endParaRPr lang="it-IT" sz="20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4214C-8BB3-4ABF-B08A-BD84E8461EC0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smtClean="0"/>
            <a:t>Duplice funzione cautelare</a:t>
          </a:r>
          <a:endParaRPr lang="it-IT" sz="2700" kern="1200"/>
        </a:p>
      </dsp:txBody>
      <dsp:txXfrm>
        <a:off x="1004" y="0"/>
        <a:ext cx="2611933" cy="1357788"/>
      </dsp:txXfrm>
    </dsp:sp>
    <dsp:sp modelId="{B9AED3CC-8E6E-4907-A7D2-15684865675F}">
      <dsp:nvSpPr>
        <dsp:cNvPr id="0" name=""/>
        <dsp:cNvSpPr/>
      </dsp:nvSpPr>
      <dsp:spPr>
        <a:xfrm>
          <a:off x="262197" y="1359114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1)  </a:t>
          </a:r>
          <a:r>
            <a:rPr lang="it-IT" sz="900" b="1" i="1" u="sng" kern="1200" dirty="0" smtClean="0"/>
            <a:t>sequestro impeditivo</a:t>
          </a:r>
          <a:r>
            <a:rPr lang="it-IT" sz="900" kern="1200" dirty="0" smtClean="0"/>
            <a:t>: evitare di aggravare, protrarre o agevolare la commissione di reati (art. 321 I comma).</a:t>
          </a:r>
          <a:endParaRPr lang="it-IT" sz="900" kern="1200" dirty="0"/>
        </a:p>
      </dsp:txBody>
      <dsp:txXfrm>
        <a:off x="262197" y="1359114"/>
        <a:ext cx="2089546" cy="1364639"/>
      </dsp:txXfrm>
    </dsp:sp>
    <dsp:sp modelId="{0F9ACC94-B954-4E68-80A8-E3BEB034A166}">
      <dsp:nvSpPr>
        <dsp:cNvPr id="0" name=""/>
        <dsp:cNvSpPr/>
      </dsp:nvSpPr>
      <dsp:spPr>
        <a:xfrm>
          <a:off x="298368" y="2836912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2</a:t>
          </a:r>
          <a:r>
            <a:rPr lang="it-IT" sz="900" u="sng" kern="1200" dirty="0" smtClean="0"/>
            <a:t>) </a:t>
          </a:r>
          <a:r>
            <a:rPr lang="it-IT" sz="900" b="1" i="1" u="sng" kern="1200" dirty="0" smtClean="0"/>
            <a:t>sequestro funzionale alla </a:t>
          </a:r>
          <a:r>
            <a:rPr lang="it-IT" sz="9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confisca</a:t>
          </a:r>
          <a:r>
            <a:rPr lang="it-IT" sz="900" kern="1200" dirty="0" smtClean="0"/>
            <a:t>:  sequestrare le cose di cui è consentita la confisca per evitare che vengano sottratte durante le indagini  (321  2 e 2 bis.)</a:t>
          </a:r>
        </a:p>
      </dsp:txBody>
      <dsp:txXfrm>
        <a:off x="298368" y="2836912"/>
        <a:ext cx="2089546" cy="1364639"/>
      </dsp:txXfrm>
    </dsp:sp>
    <dsp:sp modelId="{FA153B43-9BC5-4C0A-A8DC-EB18FEFF2755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Autorità Giudiziaria</a:t>
          </a:r>
          <a:endParaRPr lang="it-IT" sz="2700" kern="1200" dirty="0"/>
        </a:p>
      </dsp:txBody>
      <dsp:txXfrm>
        <a:off x="2808833" y="0"/>
        <a:ext cx="2611933" cy="1357788"/>
      </dsp:txXfrm>
    </dsp:sp>
    <dsp:sp modelId="{039099C1-11F2-4FF1-BC5E-6B05E67345AF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Organo richiedente IL PM che può anche: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- Disporlo nei casi di urgenza  con decreto motivato e chiedere al Giudice la convalida  e la successiva emissione del decreto di sequestro preventivo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- Chiedere al Giudice la convalida e la successiva emissione  del decreto di sequestro preventivo se compiuto d’iniziativa della PG</a:t>
          </a:r>
          <a:endParaRPr lang="it-IT" sz="900" b="1" kern="1200" dirty="0"/>
        </a:p>
      </dsp:txBody>
      <dsp:txXfrm>
        <a:off x="3070026" y="1359114"/>
        <a:ext cx="2089546" cy="1364639"/>
      </dsp:txXfrm>
    </dsp:sp>
    <dsp:sp modelId="{596F1727-5CE9-40AF-9E38-E0CBB146046F}">
      <dsp:nvSpPr>
        <dsp:cNvPr id="0" name=""/>
        <dsp:cNvSpPr/>
      </dsp:nvSpPr>
      <dsp:spPr>
        <a:xfrm>
          <a:off x="3070026" y="2933699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Autorità disponente: il  Giudice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- convalida del sequestro emesso d’urgenza dal PM o compiuto su iniziativa della PG ed emette decreto di sequestro preventivo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Art. 321 </a:t>
          </a:r>
          <a:r>
            <a:rPr lang="it-IT" sz="900" b="1" kern="1200" dirty="0" err="1" smtClean="0"/>
            <a:t>cpp</a:t>
          </a:r>
          <a:r>
            <a:rPr lang="it-IT" sz="900" b="1" kern="1200" dirty="0" smtClean="0"/>
            <a:t> comma 3 bis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- Procede d’ufficio nella fase processuale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b="1" kern="1200" dirty="0"/>
        </a:p>
      </dsp:txBody>
      <dsp:txXfrm>
        <a:off x="3070026" y="2933699"/>
        <a:ext cx="2089546" cy="1364639"/>
      </dsp:txXfrm>
    </dsp:sp>
    <dsp:sp modelId="{DD478DFD-88FE-4C30-97A8-2FB835C1F7A6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Modalità di esecuzione</a:t>
          </a:r>
          <a:endParaRPr lang="it-IT" sz="2700" kern="1200" dirty="0"/>
        </a:p>
      </dsp:txBody>
      <dsp:txXfrm>
        <a:off x="5616661" y="0"/>
        <a:ext cx="2611933" cy="1357788"/>
      </dsp:txXfrm>
    </dsp:sp>
    <dsp:sp modelId="{56ED7972-F02F-4A6C-9910-47C8F4D0B99D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Esecuzione del sequestro</a:t>
          </a:r>
          <a:r>
            <a:rPr lang="it-IT" sz="900" kern="1200" dirty="0" smtClean="0"/>
            <a:t>: art. 104 </a:t>
          </a:r>
          <a:r>
            <a:rPr lang="it-IT" sz="900" kern="1200" dirty="0" err="1" smtClean="0"/>
            <a:t>disp</a:t>
          </a:r>
          <a:r>
            <a:rPr lang="it-IT" sz="900" kern="1200" dirty="0" smtClean="0"/>
            <a:t>. </a:t>
          </a:r>
          <a:r>
            <a:rPr lang="it-IT" sz="900" kern="1200" dirty="0" err="1" smtClean="0"/>
            <a:t>Att</a:t>
          </a:r>
          <a:r>
            <a:rPr lang="it-IT" sz="900" kern="1200" dirty="0" smtClean="0"/>
            <a:t>. </a:t>
          </a:r>
          <a:r>
            <a:rPr lang="it-IT" sz="900" kern="1200" dirty="0" err="1" smtClean="0"/>
            <a:t>Cpp</a:t>
          </a:r>
          <a:r>
            <a:rPr lang="it-IT" sz="900" kern="1200" dirty="0" smtClean="0"/>
            <a:t> per oggetti particolari: immobili: trascrizione (rinvio), aziende: iscrizione registro delle imprese,  annotazione nei libri sociali (azioni)</a:t>
          </a:r>
        </a:p>
      </dsp:txBody>
      <dsp:txXfrm>
        <a:off x="5877855" y="1359114"/>
        <a:ext cx="2089546" cy="1364639"/>
      </dsp:txXfrm>
    </dsp:sp>
    <dsp:sp modelId="{355EA914-2E71-4AEE-943A-09EC75CEFB31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Limite massimo </a:t>
          </a:r>
          <a:r>
            <a:rPr lang="it-IT" sz="900" kern="1200" dirty="0" smtClean="0"/>
            <a:t>entro cui il sequestro può essere mantenuto: sentenza di primo grado salvo che questa non disponga la confisca.</a:t>
          </a:r>
          <a:endParaRPr lang="it-IT" sz="900" kern="1200" dirty="0"/>
        </a:p>
      </dsp:txBody>
      <dsp:txXfrm>
        <a:off x="5877855" y="2933699"/>
        <a:ext cx="2089546" cy="13646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18079-CEA7-4E72-9ACE-9F344953336C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104127" y="2770090"/>
        <a:ext cx="60697" cy="60697"/>
      </dsp:txXfrm>
    </dsp:sp>
    <dsp:sp modelId="{571026EF-9EA7-40F4-B615-EFA6288260FB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120373" y="2248878"/>
        <a:ext cx="28205" cy="28205"/>
      </dsp:txXfrm>
    </dsp:sp>
    <dsp:sp modelId="{70718789-2522-4635-94A3-6DD7E1979727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104127" y="1695174"/>
        <a:ext cx="60697" cy="60697"/>
      </dsp:txXfrm>
    </dsp:sp>
    <dsp:sp modelId="{30120F6B-9278-490F-8389-53A845AAA872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Sequestro preventivo finalizzato alla confisca</a:t>
          </a:r>
          <a:endParaRPr lang="it-IT" sz="2900" kern="1200" dirty="0"/>
        </a:p>
      </dsp:txBody>
      <dsp:txXfrm rot="16200000">
        <a:off x="159470" y="1833015"/>
        <a:ext cx="4525963" cy="859932"/>
      </dsp:txXfrm>
    </dsp:sp>
    <dsp:sp modelId="{5326DFE0-57E6-4381-8B3E-2A1349836BB0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Art. 322 ter c.p.: sequestro equivalente previsto per alcuni reati contro la P.A.</a:t>
          </a:r>
          <a:endParaRPr lang="it-IT" sz="1900" kern="1200" dirty="0"/>
        </a:p>
      </dsp:txBody>
      <dsp:txXfrm>
        <a:off x="3416534" y="758098"/>
        <a:ext cx="2820580" cy="859932"/>
      </dsp:txXfrm>
    </dsp:sp>
    <dsp:sp modelId="{DF1C3815-8ED0-4199-B822-248AA8BE53E5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Esteso alla normativa tributaria dalla Legge 244/2007</a:t>
          </a:r>
          <a:endParaRPr lang="it-IT" sz="1900" kern="1200" dirty="0"/>
        </a:p>
      </dsp:txBody>
      <dsp:txXfrm>
        <a:off x="3416534" y="1833015"/>
        <a:ext cx="2820580" cy="859932"/>
      </dsp:txXfrm>
    </dsp:sp>
    <dsp:sp modelId="{A173A605-8540-434E-A3BA-1C97DFE74B24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Già previsto dalla normativa antimafia (art. 12 </a:t>
          </a:r>
          <a:r>
            <a:rPr lang="it-IT" sz="1900" kern="1200" dirty="0" err="1" smtClean="0"/>
            <a:t>sexies</a:t>
          </a:r>
          <a:r>
            <a:rPr lang="it-IT" sz="1900" kern="1200" dirty="0" smtClean="0"/>
            <a:t> Legge 356/92)</a:t>
          </a:r>
          <a:endParaRPr lang="it-IT" sz="1900" kern="1200" dirty="0"/>
        </a:p>
      </dsp:txBody>
      <dsp:txXfrm>
        <a:off x="3416534" y="2907931"/>
        <a:ext cx="2820580" cy="8599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0EF07-187A-4E20-A734-40E4470FFE7A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Rispetto alla </a:t>
          </a:r>
          <a:r>
            <a:rPr lang="it-IT" sz="1400" b="1" kern="1200" dirty="0" smtClean="0"/>
            <a:t>confisca ordinaria</a:t>
          </a:r>
          <a:r>
            <a:rPr lang="it-IT" sz="1400" kern="1200" dirty="0" smtClean="0"/>
            <a:t>, quella </a:t>
          </a:r>
          <a:r>
            <a:rPr lang="it-IT" sz="1400" b="1" kern="1200" dirty="0" smtClean="0"/>
            <a:t>equivalente</a:t>
          </a:r>
          <a:r>
            <a:rPr lang="it-IT" sz="1400" kern="1200" dirty="0" smtClean="0"/>
            <a:t> è caratterizzata dal fatto che ove risulti impossibile individuare specificamente i beni costituenti il profitto o il prezzo del </a:t>
          </a:r>
          <a:r>
            <a:rPr lang="it-IT" sz="1400" kern="1200" dirty="0" err="1" smtClean="0"/>
            <a:t>reato,tale</a:t>
          </a:r>
          <a:r>
            <a:rPr lang="it-IT" sz="1400" kern="1200" dirty="0" smtClean="0"/>
            <a:t> confisca </a:t>
          </a:r>
          <a:r>
            <a:rPr lang="it-IT" sz="1400" kern="1200" dirty="0" err="1" smtClean="0"/>
            <a:t>potra</a:t>
          </a:r>
          <a:r>
            <a:rPr lang="it-IT" sz="1400" kern="1200" dirty="0" smtClean="0"/>
            <a:t>̀ essere esercitata sui beni di cui il reo abbia comunque la </a:t>
          </a:r>
          <a:r>
            <a:rPr lang="it-IT" sz="1400" kern="1200" dirty="0" err="1" smtClean="0"/>
            <a:t>disponibilita</a:t>
          </a:r>
          <a:r>
            <a:rPr lang="it-IT" sz="1400" kern="1200" dirty="0" smtClean="0"/>
            <a:t>̀, per un valore corrispondente a quello che il giudice ha ritenuto sia stato l’illecito arricchimento derivato dal reato</a:t>
          </a:r>
          <a:endParaRPr lang="it-IT" sz="1400" kern="1200" dirty="0"/>
        </a:p>
      </dsp:txBody>
      <dsp:txXfrm rot="16200000">
        <a:off x="-956010" y="957014"/>
        <a:ext cx="4525963" cy="2611933"/>
      </dsp:txXfrm>
    </dsp:sp>
    <dsp:sp modelId="{37905E9D-52FA-46EC-B1C3-FE704E7EC18C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</a:t>
          </a:r>
          <a:r>
            <a:rPr lang="it-IT" sz="1800" kern="1200" dirty="0" smtClean="0"/>
            <a:t>’  facile quindi comprendere l’intento di superare le eventuali difficoltà nell’individuazione dei beni oggetto del reato e di agire invece su beni anche completamente estranei alla vicenda, sempre per quel valore equivalente di prezzo o profitto visto in precedenza</a:t>
          </a:r>
          <a:endParaRPr lang="it-IT" sz="1800" kern="1200" dirty="0"/>
        </a:p>
      </dsp:txBody>
      <dsp:txXfrm rot="16200000">
        <a:off x="1851818" y="957014"/>
        <a:ext cx="4525963" cy="2611933"/>
      </dsp:txXfrm>
    </dsp:sp>
    <dsp:sp modelId="{FBF7680F-CB20-4FBF-895B-04B481908305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L’unica condizione, pena l’illegittimità del provvedimento, è che tali beni siano nella diretta disponibilità di chi ha compiuto il reato</a:t>
          </a:r>
          <a:endParaRPr lang="it-IT" sz="1800" kern="1200" dirty="0"/>
        </a:p>
      </dsp:txBody>
      <dsp:txXfrm rot="16200000">
        <a:off x="4659647" y="957014"/>
        <a:ext cx="4525963" cy="26119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4070D-F693-4039-8F8B-A6AE1D24B6A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Manca il nesso tra il bene sequestrato e la fattispecie di reato</a:t>
          </a:r>
        </a:p>
      </dsp:txBody>
      <dsp:txXfrm>
        <a:off x="0" y="591343"/>
        <a:ext cx="2571749" cy="1543050"/>
      </dsp:txXfrm>
    </dsp:sp>
    <dsp:sp modelId="{67A2F634-3EC6-4A89-B0B3-6EE20F419D0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Nei reati di </a:t>
          </a:r>
          <a:r>
            <a:rPr lang="it-IT" sz="1400" b="1" kern="1200" dirty="0" smtClean="0"/>
            <a:t>associazione criminale </a:t>
          </a:r>
          <a:r>
            <a:rPr lang="it-IT" sz="1400" kern="1200" dirty="0" smtClean="0"/>
            <a:t>si colpisce il patrimonio dell’indagato quando risulti sproporzionato al suo  reddito  o alla sua attività</a:t>
          </a:r>
          <a:endParaRPr lang="it-IT" sz="1400" kern="1200" dirty="0"/>
        </a:p>
      </dsp:txBody>
      <dsp:txXfrm>
        <a:off x="2828925" y="591343"/>
        <a:ext cx="2571749" cy="1543050"/>
      </dsp:txXfrm>
    </dsp:sp>
    <dsp:sp modelId="{AB7823D8-577F-4119-A418-A6D27ABBD56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Nei reati tributari si colpisce il patrimonio dell’evasore ritenendolo il frutto del risparmio operato grazie all’omesso versamento delle imposte</a:t>
          </a:r>
          <a:endParaRPr lang="it-IT" sz="1600" kern="1200" dirty="0"/>
        </a:p>
      </dsp:txBody>
      <dsp:txXfrm>
        <a:off x="5657849" y="591343"/>
        <a:ext cx="2571749" cy="1543050"/>
      </dsp:txXfrm>
    </dsp:sp>
    <dsp:sp modelId="{BCD9D2E3-62F3-4EF6-9791-D6B5D40D781A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Per i </a:t>
          </a:r>
          <a:r>
            <a:rPr lang="it-IT" sz="1400" b="1" kern="1200" dirty="0" smtClean="0"/>
            <a:t>reati contro la p.a. ,</a:t>
          </a:r>
          <a:r>
            <a:rPr lang="it-IT" sz="1400" kern="1200" dirty="0" smtClean="0"/>
            <a:t> in caso di impossibilità di agire direttamente sui beni costituenti provento del reato, la legge permette di colpire  beni di valore corrispondente di cui l’imputato abbia la disponibilità</a:t>
          </a:r>
          <a:endParaRPr lang="it-IT" sz="1400" kern="1200" dirty="0"/>
        </a:p>
      </dsp:txBody>
      <dsp:txXfrm>
        <a:off x="0" y="2391569"/>
        <a:ext cx="2571749" cy="1543050"/>
      </dsp:txXfrm>
    </dsp:sp>
    <dsp:sp modelId="{58088A13-6951-4433-92CF-16B793853FBB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Il decreto di sequestro non indica i beni ma l’ammontare della somma da sequestrare. I beni verranno individuati in sede di esecuzione del sequestro</a:t>
          </a:r>
          <a:endParaRPr lang="it-IT" sz="1600" b="1" kern="1200" dirty="0"/>
        </a:p>
      </dsp:txBody>
      <dsp:txXfrm>
        <a:off x="2828925" y="2391569"/>
        <a:ext cx="2571749" cy="1543050"/>
      </dsp:txXfrm>
    </dsp:sp>
    <dsp:sp modelId="{D8698EE7-2F8D-4759-99AC-6BF16A37B076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 la  sentenza di condanna il sequestro per equivalente si trasforma in confisca</a:t>
          </a:r>
          <a:endParaRPr lang="it-IT" sz="1600" kern="1200" dirty="0"/>
        </a:p>
      </dsp:txBody>
      <dsp:txXfrm>
        <a:off x="5657849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4675C40-F62D-4483-A647-CE12B5919457}" type="datetimeFigureOut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3FA6E7-3489-484F-A611-0FB6B9CB0F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400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Impugnazione al riesame: rinvio</a:t>
            </a:r>
          </a:p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57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27C109-C1FE-47A4-9B55-60E4DFBC9209}" type="slidenum">
              <a:rPr lang="it-IT" smtClean="0"/>
              <a:pPr eaLnBrk="1" hangingPunct="1">
                <a:defRPr/>
              </a:pPr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47570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Selezionando opposizione ex art. 263 V comma il sistema propone l’unico bene per il quale esiste un provvedimento di dissequestro</a:t>
            </a:r>
          </a:p>
        </p:txBody>
      </p:sp>
      <p:sp>
        <p:nvSpPr>
          <p:cNvPr id="849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D3D3D81-8ADA-4A5C-8CC8-E3097E88C705}" type="slidenum">
              <a:rPr lang="it-IT" smtClean="0"/>
              <a:pPr eaLnBrk="1" hangingPunct="1">
                <a:defRPr/>
              </a:pPr>
              <a:t>19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23126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Selezionando opposizione al rigetto del dissequestro il sistema propone l’unico bene per il quale esiste un provvedimento di rigetto del dissequestro. La patente appare 2 volte perché collegata a 2 </a:t>
            </a:r>
            <a:r>
              <a:rPr lang="it-IT" altLang="it-IT" dirty="0" err="1" smtClean="0"/>
              <a:t>qgf</a:t>
            </a:r>
            <a:r>
              <a:rPr lang="it-IT" altLang="it-IT" dirty="0" smtClean="0"/>
              <a:t>.  Il provvedimento dell’A.G. potrebbe riguardare uno solo dei reati associati.</a:t>
            </a:r>
          </a:p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5A6192-B306-45CB-9632-2A3C16208E6B}" type="slidenum">
              <a:rPr lang="it-IT" smtClean="0"/>
              <a:pPr eaLnBrk="1" hangingPunct="1">
                <a:defRPr/>
              </a:pPr>
              <a:t>20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42429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Le opposizioni sono pervenute al GIP che le deve gestire.  In questo momento lo stato dei beni è quello del PM (sottoposto per la patente e dissequestrato per l’autovettura).</a:t>
            </a:r>
          </a:p>
        </p:txBody>
      </p:sp>
      <p:sp>
        <p:nvSpPr>
          <p:cNvPr id="870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1608A6-67D3-49AB-AA64-E71990B44F28}" type="slidenum">
              <a:rPr lang="it-IT" smtClean="0"/>
              <a:pPr eaLnBrk="1" hangingPunct="1">
                <a:defRPr/>
              </a:pPr>
              <a:t>21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01180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Il GIP accoglie l’opposizione e il bene torna in sequestro.</a:t>
            </a:r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0F14-DF23-410A-B308-9714BAB6A63E}" type="slidenum">
              <a:rPr lang="it-IT" smtClean="0"/>
              <a:pPr eaLnBrk="1" hangingPunct="1">
                <a:defRPr/>
              </a:pPr>
              <a:t>22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65999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Accolta la prima opposizione :  bene torna in sequestro.  Rigettata la seconda opposizione il bene rimane nello stato indicato dal PM</a:t>
            </a:r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B0CBE8-22BB-404C-B565-73E59A20A4F7}" type="slidenum">
              <a:rPr lang="it-IT" smtClean="0"/>
              <a:pPr eaLnBrk="1" hangingPunct="1">
                <a:defRPr/>
              </a:pPr>
              <a:t>23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920881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Entrambi i beni risultano adesso sottoposti.</a:t>
            </a:r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BF0E5E-049E-4757-8BAA-87B768E65489}" type="slidenum">
              <a:rPr lang="it-IT" smtClean="0"/>
              <a:pPr eaLnBrk="1" hangingPunct="1">
                <a:defRPr/>
              </a:pPr>
              <a:t>24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31556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b="1" smtClean="0"/>
              <a:t>ATTENZIONE:  sullo stesso bene possono gravare più vincoli (…e SICP non lo gestisce)</a:t>
            </a:r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D3CF0A1-28D6-4E39-80AA-C5372C55E2BD}" type="slidenum">
              <a:rPr lang="it-IT" smtClean="0"/>
              <a:pPr eaLnBrk="1" hangingPunct="1">
                <a:defRPr/>
              </a:pPr>
              <a:t>10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3738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Fare attenzione alla classificazione del bene perché una volta inserita non è modificabile se non con l’annullamento o l’intervento dell’assistenza tecnica</a:t>
            </a:r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FD7F34-E568-4D28-B4C6-8DCC65009A09}" type="slidenum">
              <a:rPr lang="it-IT" smtClean="0"/>
              <a:pPr eaLnBrk="1" hangingPunct="1">
                <a:defRPr/>
              </a:pPr>
              <a:t>12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50389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Si sono inseriti i beni e le relative associazioni ma manca il provvedimento giuridico che vincola il bene (colonna STATO BENE). </a:t>
            </a:r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A56694-DAFD-4E80-847B-C1DA7C20C7C1}" type="slidenum">
              <a:rPr lang="it-IT" smtClean="0"/>
              <a:pPr eaLnBrk="1" hangingPunct="1">
                <a:defRPr/>
              </a:pPr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140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Fare attenzione a selezionare solo i reati in ragione dei quali è avvenuto il sequestro.</a:t>
            </a:r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F191B6-F682-4AA7-8662-481989EC25C9}" type="slidenum">
              <a:rPr lang="it-IT" smtClean="0"/>
              <a:pPr eaLnBrk="1" hangingPunct="1">
                <a:defRPr/>
              </a:pPr>
              <a:t>14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68088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Dopo avere inserito il provvedimento lo stato del bene diventa “SOTTOPOSTO”.  DAL TASTO GESTIONE ITER SEQUESTRO SI GESTISCONO LE RESTITUZIONI</a:t>
            </a:r>
          </a:p>
        </p:txBody>
      </p:sp>
      <p:sp>
        <p:nvSpPr>
          <p:cNvPr id="809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FE58277-02C7-4B75-9B37-33B7019602E2}" type="slidenum">
              <a:rPr lang="it-IT" smtClean="0"/>
              <a:pPr eaLnBrk="1" hangingPunct="1">
                <a:defRPr/>
              </a:pPr>
              <a:t>15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5510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Sono attive le sole voci possibili in questa fase:  conversione, provvedimento di dissequestro,  istanza di dissequestro.  Il preventivo non è attivo perché nel fascicolo non esiste un provvedimento di sequestro preventivo.</a:t>
            </a:r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0A748AE-156F-4C87-983B-399F8F1B287F}" type="slidenum">
              <a:rPr lang="it-IT" smtClean="0"/>
              <a:pPr eaLnBrk="1" hangingPunct="1">
                <a:defRPr/>
              </a:pPr>
              <a:t>16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37963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Disposto dissequestro per un bene e si è attivata la voce opposizione ex art. 263 V </a:t>
            </a:r>
            <a:r>
              <a:rPr lang="it-IT" altLang="it-IT" dirty="0" err="1" smtClean="0"/>
              <a:t>co</a:t>
            </a:r>
            <a:r>
              <a:rPr lang="it-IT" altLang="it-IT" dirty="0" smtClean="0"/>
              <a:t> CPP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Rigettato dissequestro per altro bene e si è attivata la voce opposizione al rigetto del dissequestro</a:t>
            </a:r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C8EA5B9-BBB1-45FE-97B6-0D5F3DA48A40}" type="slidenum">
              <a:rPr lang="it-IT" smtClean="0"/>
              <a:pPr eaLnBrk="1" hangingPunct="1">
                <a:defRPr/>
              </a:pPr>
              <a:t>17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08748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DOPO L’INSERIMENTO DEI PROVVEDIMENTI LA PATENTE E’ RIMASTA SOTTOPOSTA (RIGETTO DISSEQUESTRO) MENTRE L’AUTOVETTURA RISULTA DISSEQUESTRATA (ACCOGLIMENTO ISTANZA DISSEQUESTRO)</a:t>
            </a:r>
          </a:p>
        </p:txBody>
      </p:sp>
      <p:sp>
        <p:nvSpPr>
          <p:cNvPr id="839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75587A3-C4EF-4AD8-A61C-187066765A3D}" type="slidenum">
              <a:rPr lang="it-IT" smtClean="0"/>
              <a:pPr eaLnBrk="1" hangingPunct="1">
                <a:defRPr/>
              </a:pPr>
              <a:t>18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94810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5022-3957-4C3A-8541-50750482D422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D2F3-8816-4B86-8746-B59DCE4D71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65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BFD2-C9BF-4176-88A2-0292C81B9447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8D5D-84C4-4D04-91F7-656A1BF74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686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FF4A-96B1-4828-A3C7-6E13540F8ACD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DE06-D73D-4D16-99B8-86A28DC91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605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7850-C709-430E-97EA-64BE91A2E035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31A-CF4C-471D-8499-49E7FD35D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55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BF36-8AB1-4BAA-8264-8B5BE8B5D14C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513E-8259-4A6A-9BD8-2FE6D273D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91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E344-FDB5-4E13-8D1A-7AA2A625D9A5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C360-3FC1-4B78-AE71-53F1F397D0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57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023E-6ABC-4F1C-98BA-032806CB82AD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F6ED-A50E-48F8-95AA-AA147492B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21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63CB-E9F8-4859-A98B-A759BA75E01B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340F-1072-4B27-BC29-E5146CA4AF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26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640D-DB11-4D82-9F72-61F5FD9AD26C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39CD-D8F4-4959-9F39-7D557FF116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915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AE18-319E-4C78-94AB-46019D504D4B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BFCE-8164-4755-8F9E-77A2FC4A9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708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A185-DB63-44B6-B509-E8BED379E9DA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1D59-EA14-45F4-B4E6-F2D40B298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581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290B-6FA4-4689-BC1A-3A98F30F1DD7}" type="datetime1">
              <a:rPr lang="it-IT"/>
              <a:pPr>
                <a:defRPr/>
              </a:pPr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3F65E-31BF-4139-BB13-37F6B9F17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Le misure cautelari REALI</a:t>
            </a:r>
            <a:br>
              <a:rPr lang="it-IT" altLang="it-IT" dirty="0" smtClean="0"/>
            </a:br>
            <a:r>
              <a:rPr lang="it-IT" altLang="it-IT" dirty="0" smtClean="0"/>
              <a:t>e Mezzi </a:t>
            </a:r>
            <a:r>
              <a:rPr lang="it-IT" altLang="it-IT" smtClean="0"/>
              <a:t>di Ricerca della Prova</a:t>
            </a:r>
            <a:endParaRPr lang="it-IT" altLang="it-IT" dirty="0" smtClean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1730373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219E-6A91-4038-8EFD-68427F30A5C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smtClean="0"/>
              <a:t>Conversione dei sequestri e loro eventuale persistenza sullo stesso bene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3596015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z="1400" b="1" dirty="0" smtClean="0"/>
              <a:t>Art. 262 C.P.P.</a:t>
            </a:r>
            <a:endParaRPr lang="it-IT" sz="1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B8707-B0A1-4243-B5EF-875BA719FB38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IMPUGNAZIONI DELLE MISURE REALI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4829317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03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 sequestri e SICP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4572001" y="2997201"/>
            <a:ext cx="2592388" cy="719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Classificazione del bene</a:t>
            </a:r>
          </a:p>
        </p:txBody>
      </p:sp>
      <p:sp>
        <p:nvSpPr>
          <p:cNvPr id="6" name="Freccia in su 5"/>
          <p:cNvSpPr/>
          <p:nvPr/>
        </p:nvSpPr>
        <p:spPr>
          <a:xfrm>
            <a:off x="4643439" y="4581525"/>
            <a:ext cx="485775" cy="1193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Dati 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331640" y="6093297"/>
            <a:ext cx="6624736" cy="628180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Fare attenzione alla classificazione del bene perché una volta inserita non è modificabile se non con l’annullamento o l’intervento dell’assistenza tecnica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0F585-4069-497C-A074-2785C5AAA2D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Elenco dei beni in sequestro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in su 4"/>
          <p:cNvSpPr/>
          <p:nvPr/>
        </p:nvSpPr>
        <p:spPr>
          <a:xfrm>
            <a:off x="5292726" y="3573463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403648" y="6237313"/>
            <a:ext cx="5976664" cy="484164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Si sono inseriti i beni e le relative associazioni ma manca il provvedimento giuridico che vincola il bene (colonna STATO BENE).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25282-93E2-47F4-8FA1-2716D3F7BF1F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PROVVEDIMENTO DI SEQUESTRO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9" y="1628776"/>
            <a:ext cx="7242175" cy="4525963"/>
          </a:xfrm>
        </p:spPr>
      </p:pic>
      <p:sp>
        <p:nvSpPr>
          <p:cNvPr id="5" name="Callout con freccia a sinistra 4"/>
          <p:cNvSpPr/>
          <p:nvPr/>
        </p:nvSpPr>
        <p:spPr>
          <a:xfrm>
            <a:off x="5508625" y="4868863"/>
            <a:ext cx="3240088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Il sequestro è dato solo per le </a:t>
            </a:r>
            <a:r>
              <a:rPr lang="it-IT" dirty="0" err="1"/>
              <a:t>qgf</a:t>
            </a:r>
            <a:r>
              <a:rPr lang="it-IT" dirty="0"/>
              <a:t> collegate ai beni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771800" y="6165305"/>
            <a:ext cx="3744416" cy="556172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Fare attenzione a selezionare solo i reati in ragione dei quali è avvenuto il sequestro.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BBF0-55AD-4E6C-9CDF-BBDDF4AFE70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SEQUESTRO REGISTRATO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6" name="Freccia in su 5"/>
          <p:cNvSpPr/>
          <p:nvPr/>
        </p:nvSpPr>
        <p:spPr>
          <a:xfrm>
            <a:off x="5003801" y="3573464"/>
            <a:ext cx="484188" cy="1368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3924301" y="5013325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59632" y="6165305"/>
            <a:ext cx="6192688" cy="556172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Dopo avere inserito il provvedimento lo stato del bene diventa “SOTTOPOSTO”.  DAL TASTO GESTIONE ITER SEQUESTRO SI GESTISCONO LE RESTITUZIONI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CA097-1B00-41CD-85BA-E34A34873074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DISSEQUESTRO: GESTIONE ITER SEQUESTRO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4284665" y="3213100"/>
            <a:ext cx="2808287" cy="915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Possibili eventi in caso di istanza di dissequestro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408712" cy="509141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Sono attive le sole voci possibili in questa fase:  conversione, provvedimento di dissequestro,  istanza di dissequestro.  Il preventivo non è attivo perché nel fascicolo non esiste un provvedimento di sequestro preventivo.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48AB-64AF-47AE-9857-5B5952F01B8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Gestione dissequestri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1567334"/>
            <a:ext cx="7242175" cy="4525962"/>
          </a:xfrm>
        </p:spPr>
      </p:pic>
      <p:sp>
        <p:nvSpPr>
          <p:cNvPr id="5" name="Freccia a sinistra 4"/>
          <p:cNvSpPr/>
          <p:nvPr/>
        </p:nvSpPr>
        <p:spPr>
          <a:xfrm>
            <a:off x="4427539" y="3141664"/>
            <a:ext cx="3097212" cy="935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Inseriti </a:t>
            </a:r>
            <a:r>
              <a:rPr lang="it-IT" dirty="0" err="1"/>
              <a:t>provv.ti</a:t>
            </a:r>
            <a:r>
              <a:rPr lang="it-IT" dirty="0"/>
              <a:t> di dissequestro e di rigetto</a:t>
            </a:r>
          </a:p>
        </p:txBody>
      </p:sp>
      <p:sp>
        <p:nvSpPr>
          <p:cNvPr id="6" name="Freccia a sinistra 5"/>
          <p:cNvSpPr/>
          <p:nvPr/>
        </p:nvSpPr>
        <p:spPr>
          <a:xfrm>
            <a:off x="4859337" y="4724401"/>
            <a:ext cx="3168651" cy="1081088"/>
          </a:xfrm>
          <a:prstGeom prst="leftArrow">
            <a:avLst>
              <a:gd name="adj1" fmla="val 458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Si sono attivate le forme di opposizione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59632" y="6453336"/>
            <a:ext cx="6480720" cy="40466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Disposto dissequestro per un bene e si è attivata la voce opposizione ex art. 263 V </a:t>
            </a:r>
            <a:r>
              <a:rPr lang="it-IT" altLang="it-IT" dirty="0" err="1" smtClean="0"/>
              <a:t>co</a:t>
            </a:r>
            <a:r>
              <a:rPr lang="it-IT" altLang="it-IT" dirty="0" smtClean="0"/>
              <a:t> CPP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Rigettato dissequestro per altro bene e si è attivata la voce opposizione al rigetto del dissequestro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F77D-C3CD-4D6E-8C3B-2F8FE394749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Stato del bene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1124744"/>
            <a:ext cx="7242175" cy="5040313"/>
          </a:xfrm>
        </p:spPr>
      </p:pic>
      <p:sp>
        <p:nvSpPr>
          <p:cNvPr id="5" name="Freccia a sinistra 4"/>
          <p:cNvSpPr/>
          <p:nvPr/>
        </p:nvSpPr>
        <p:spPr>
          <a:xfrm>
            <a:off x="6875463" y="2997200"/>
            <a:ext cx="2017712" cy="360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DISSEQUESTRATO</a:t>
            </a:r>
          </a:p>
        </p:txBody>
      </p:sp>
      <p:sp>
        <p:nvSpPr>
          <p:cNvPr id="6" name="Freccia a sinistra 5"/>
          <p:cNvSpPr/>
          <p:nvPr/>
        </p:nvSpPr>
        <p:spPr>
          <a:xfrm>
            <a:off x="6875463" y="3357564"/>
            <a:ext cx="2017712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SOTTOPOSTO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83568" y="6381328"/>
            <a:ext cx="7416824" cy="476672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DOPO L’INSERIMENTO DEI PROVVEDIMENTI LA PATENTE E’ RIMASTA SOTTOPOSTA (RIGETTO DISSEQUESTRO) MENTRE L’AUTOVETTURA RISULTA DISSEQUESTRATA (ACCOGLIMENTO ISTANZA DISSEQUESTRO)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2AAB-5127-48AF-A81D-A3850005F92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altLang="it-IT" sz="3200" b="1" dirty="0" smtClean="0"/>
              <a:t>Registrazione dell’opposizione al provvedimento di dissequestro emesso dal PM</a:t>
            </a: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7796212" cy="5111750"/>
          </a:xfrm>
        </p:spPr>
      </p:pic>
      <p:sp>
        <p:nvSpPr>
          <p:cNvPr id="5" name="Freccia a sinistra 4"/>
          <p:cNvSpPr/>
          <p:nvPr/>
        </p:nvSpPr>
        <p:spPr>
          <a:xfrm>
            <a:off x="5292726" y="3644900"/>
            <a:ext cx="2735263" cy="989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APPARE LA SOLA AUTOVETTURA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99592" y="6453336"/>
            <a:ext cx="8075240" cy="404664"/>
          </a:xfrm>
        </p:spPr>
        <p:txBody>
          <a:bodyPr/>
          <a:lstStyle/>
          <a:p>
            <a:pPr algn="just">
              <a:defRPr/>
            </a:pPr>
            <a:r>
              <a:rPr lang="it-IT" altLang="it-IT" b="1" dirty="0" smtClean="0"/>
              <a:t>Selezionando opposizione ex art. 263 V comma il sistema propone l’unico bene per il quale esiste un provvedimento di dissequestro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Sequestro probatorio: caratteristiche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7673003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EFC13-9222-45CB-AB70-612F9B1BBC1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Gestione iter sequestro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1052736"/>
            <a:ext cx="8064500" cy="4924425"/>
          </a:xfrm>
        </p:spPr>
      </p:pic>
      <p:sp>
        <p:nvSpPr>
          <p:cNvPr id="5" name="Freccia a sinistra 4"/>
          <p:cNvSpPr/>
          <p:nvPr/>
        </p:nvSpPr>
        <p:spPr>
          <a:xfrm>
            <a:off x="5435600" y="3716338"/>
            <a:ext cx="3168651" cy="773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Appare la patente di guida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95536" y="6093297"/>
            <a:ext cx="7776864" cy="628180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Selezionando opposizione al rigetto del dissequestro il sistema propone l’unico bene per il quale esiste un provvedimento di rigetto del dissequestro. La patente appare 2 volte perché collegata a 2 </a:t>
            </a:r>
            <a:r>
              <a:rPr lang="it-IT" altLang="it-IT" b="1" dirty="0" err="1" smtClean="0"/>
              <a:t>qgf</a:t>
            </a:r>
            <a:r>
              <a:rPr lang="it-IT" altLang="it-IT" b="1" dirty="0" smtClean="0"/>
              <a:t>.  Il provvedimento dell’A.G. potrebbe riguardare uno solo dei reati associati.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81431-6AE2-47CC-A624-09E413F3B075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Gestione al GIP delle opposizioni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412776"/>
            <a:ext cx="8135939" cy="4708525"/>
          </a:xfrm>
        </p:spPr>
      </p:pic>
      <p:sp>
        <p:nvSpPr>
          <p:cNvPr id="6" name="Callout con freccia a sinistra 5"/>
          <p:cNvSpPr/>
          <p:nvPr/>
        </p:nvSpPr>
        <p:spPr>
          <a:xfrm>
            <a:off x="4211639" y="3068638"/>
            <a:ext cx="4608512" cy="115252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/>
              <a:t>Pervenimenti</a:t>
            </a:r>
            <a:r>
              <a:rPr lang="it-IT" dirty="0"/>
              <a:t> al GIP delle opposizioni e loro gestione (sempre da “Gestione iter sequestro”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899592" y="6093297"/>
            <a:ext cx="7272808" cy="628180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Le opposizioni sono pervenute al GIP che le deve gestire.  In questo momento lo stato dei beni è quello del PM (sottoposto per la patente e dissequestrato per l’autovettura).</a:t>
            </a:r>
          </a:p>
          <a:p>
            <a:pPr>
              <a:defRPr/>
            </a:pP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AF3A-9ADE-4882-9A78-B4C4D9723177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Esito opposizione al dissequestro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1268760"/>
            <a:ext cx="7242175" cy="4781550"/>
          </a:xfrm>
        </p:spPr>
      </p:pic>
      <p:sp>
        <p:nvSpPr>
          <p:cNvPr id="5" name="Freccia a sinistra 4"/>
          <p:cNvSpPr/>
          <p:nvPr/>
        </p:nvSpPr>
        <p:spPr>
          <a:xfrm>
            <a:off x="4787900" y="4508500"/>
            <a:ext cx="3097213" cy="1062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Gip accoglie l’opposizione. Il bene torna in sequestro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11760" y="6237313"/>
            <a:ext cx="4680520" cy="484164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Il GIP accoglie l’opposizione e il bene torna in sequestro.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97B35-5118-475B-A355-F656D5507E2A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Gestione delle opposizioni al GIP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7991475" cy="4852988"/>
          </a:xfrm>
        </p:spPr>
      </p:pic>
      <p:sp>
        <p:nvSpPr>
          <p:cNvPr id="7" name="Callout con freccia a sinistra 6"/>
          <p:cNvSpPr/>
          <p:nvPr/>
        </p:nvSpPr>
        <p:spPr>
          <a:xfrm>
            <a:off x="3995739" y="3933825"/>
            <a:ext cx="4176712" cy="115093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Esitate entrambe le opposizioni. Inserire sempre la data di restituzione atti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272808" cy="340148"/>
          </a:xfrm>
        </p:spPr>
        <p:txBody>
          <a:bodyPr/>
          <a:lstStyle/>
          <a:p>
            <a:pPr>
              <a:defRPr/>
            </a:pPr>
            <a:endParaRPr lang="it-IT" altLang="it-IT" dirty="0" smtClean="0"/>
          </a:p>
          <a:p>
            <a:pPr>
              <a:defRPr/>
            </a:pPr>
            <a:r>
              <a:rPr lang="it-IT" altLang="it-IT" dirty="0" smtClean="0"/>
              <a:t>Accolta la prima opposizione :  bene torna in sequestro.  Rigettata la seconda </a:t>
            </a:r>
            <a:r>
              <a:rPr lang="it-IT" altLang="it-IT" dirty="0" err="1" smtClean="0"/>
              <a:t>opposiz</a:t>
            </a:r>
            <a:r>
              <a:rPr lang="it-IT" altLang="it-IT" dirty="0" smtClean="0"/>
              <a:t>. Il bene rimane nello stato indicato dal PM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7141C-9DFB-4B2B-BABA-6FDF4FB83FC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Elenco beni dopo la gestione delle opposizioni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924425"/>
          </a:xfrm>
        </p:spPr>
      </p:pic>
      <p:sp>
        <p:nvSpPr>
          <p:cNvPr id="5" name="Freccia circolare in su 4"/>
          <p:cNvSpPr/>
          <p:nvPr/>
        </p:nvSpPr>
        <p:spPr>
          <a:xfrm>
            <a:off x="4211640" y="3644900"/>
            <a:ext cx="1216025" cy="7318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283968" y="6597352"/>
            <a:ext cx="2895600" cy="124124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Entrambi i beni risultano adesso sottoposti.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E2173-E605-41B8-A659-E4870C98413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Caratteristiche del decreto di sequestro probatorio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6095766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6A939-3372-4344-A50F-61043B61C90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Sequestro probatorio: procedimento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0403865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7DF6-6D20-4E2E-AFFB-8A61BABA2EE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Sequestro Preventivo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112445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Artt. 321 e seguenti CPP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38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Ipotesi particolari di confisca previste dal legislatore e il </a:t>
            </a:r>
            <a:r>
              <a:rPr lang="it-IT" sz="3200" b="1" dirty="0" smtClean="0"/>
              <a:t>sequestro per equivalente</a:t>
            </a:r>
            <a:br>
              <a:rPr lang="it-IT" sz="3200" b="1" dirty="0" smtClean="0"/>
            </a:br>
            <a:endParaRPr lang="it-IT" sz="3200" b="1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328125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z="1400" b="1" dirty="0" smtClean="0"/>
              <a:t>Strumento processuale di uso crescente</a:t>
            </a:r>
            <a:endParaRPr lang="it-IT" sz="14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24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Motivazione del sequestro per equivalente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0212962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51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del sequestro per equivalente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442559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2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Sequestro conservativo</a:t>
            </a: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it-IT" altLang="it-IT" dirty="0" smtClean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3915638518"/>
              </p:ext>
            </p:extLst>
          </p:nvPr>
        </p:nvGraphicFramePr>
        <p:xfrm>
          <a:off x="1475656" y="1628800"/>
          <a:ext cx="60960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err="1" smtClean="0"/>
              <a:t>Seq</a:t>
            </a:r>
            <a:r>
              <a:rPr lang="it-IT" b="1" dirty="0" smtClean="0"/>
              <a:t>. </a:t>
            </a:r>
            <a:r>
              <a:rPr lang="it-IT" b="1" dirty="0" err="1" smtClean="0"/>
              <a:t>Prev</a:t>
            </a:r>
            <a:r>
              <a:rPr lang="it-IT" b="1" dirty="0" smtClean="0"/>
              <a:t>. E </a:t>
            </a:r>
            <a:r>
              <a:rPr lang="it-IT" b="1" dirty="0" err="1" smtClean="0"/>
              <a:t>conserv</a:t>
            </a:r>
            <a:r>
              <a:rPr lang="it-IT" b="1" dirty="0" smtClean="0"/>
              <a:t>. Sono previsti anche per il responsabile amministrativo art.53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739C-54D2-4BED-83BE-4E6B901F9EA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1924</Words>
  <Application>Microsoft Office PowerPoint</Application>
  <PresentationFormat>Presentazione su schermo (4:3)</PresentationFormat>
  <Paragraphs>184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Le misure cautelari REALI e Mezzi di Ricerca della Prova</vt:lpstr>
      <vt:lpstr>Sequestro probatorio: caratteristiche</vt:lpstr>
      <vt:lpstr>Caratteristiche del decreto di sequestro probatorio</vt:lpstr>
      <vt:lpstr>Sequestro probatorio: procedimento</vt:lpstr>
      <vt:lpstr>Sequestro Preventivo</vt:lpstr>
      <vt:lpstr>Ipotesi particolari di confisca previste dal legislatore e il sequestro per equivalente </vt:lpstr>
      <vt:lpstr>Motivazione del sequestro per equivalente</vt:lpstr>
      <vt:lpstr>Caratteristiche del sequestro per equivalente</vt:lpstr>
      <vt:lpstr>Sequestro conservativo</vt:lpstr>
      <vt:lpstr>Conversione dei sequestri e loro eventuale persistenza sullo stesso bene</vt:lpstr>
      <vt:lpstr>IMPUGNAZIONI DELLE MISURE REALI</vt:lpstr>
      <vt:lpstr>I sequestri e SICP</vt:lpstr>
      <vt:lpstr>Elenco dei beni in sequestro</vt:lpstr>
      <vt:lpstr>PROVVEDIMENTO DI SEQUESTRO</vt:lpstr>
      <vt:lpstr>SEQUESTRO REGISTRATO</vt:lpstr>
      <vt:lpstr>DISSEQUESTRO: GESTIONE ITER SEQUESTRO</vt:lpstr>
      <vt:lpstr>Gestione dissequestri</vt:lpstr>
      <vt:lpstr>Stato del bene</vt:lpstr>
      <vt:lpstr>Registrazione dell’opposizione al provvedimento di dissequestro emesso dal PM</vt:lpstr>
      <vt:lpstr>Gestione iter sequestro</vt:lpstr>
      <vt:lpstr>Gestione al GIP delle opposizioni</vt:lpstr>
      <vt:lpstr>Esito opposizione al dissequestro</vt:lpstr>
      <vt:lpstr>Gestione delle opposizioni al GIP</vt:lpstr>
      <vt:lpstr>Elenco beni dopo la gestione delle opposizioni</vt:lpstr>
    </vt:vector>
  </TitlesOfParts>
  <Company>Procura Repubblica Firenze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SEQUESTRO PROBATORIO</dc:title>
  <dc:creator>Xp Professional Sp2b Italiano</dc:creator>
  <cp:lastModifiedBy>utente</cp:lastModifiedBy>
  <cp:revision>334</cp:revision>
  <cp:lastPrinted>2016-11-22T15:07:05Z</cp:lastPrinted>
  <dcterms:created xsi:type="dcterms:W3CDTF">2010-11-03T13:13:39Z</dcterms:created>
  <dcterms:modified xsi:type="dcterms:W3CDTF">2017-05-11T06:30:04Z</dcterms:modified>
</cp:coreProperties>
</file>